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56" r:id="rId3"/>
    <p:sldId id="257" r:id="rId4"/>
    <p:sldId id="271" r:id="rId5"/>
    <p:sldId id="259" r:id="rId6"/>
    <p:sldId id="260" r:id="rId7"/>
    <p:sldId id="262" r:id="rId8"/>
    <p:sldId id="263" r:id="rId9"/>
    <p:sldId id="272" r:id="rId10"/>
    <p:sldId id="273" r:id="rId11"/>
    <p:sldId id="274" r:id="rId12"/>
    <p:sldId id="265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álint Attila" initials="BA" lastIdx="1" clrIdx="0">
    <p:extLst>
      <p:ext uri="{19B8F6BF-5375-455C-9EA6-DF929625EA0E}">
        <p15:presenceInfo xmlns:p15="http://schemas.microsoft.com/office/powerpoint/2012/main" userId="Bálint Atti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B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403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964FD4-260C-4602-9D59-E270C3038F8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>
        <a:scene3d>
          <a:camera prst="isometricOffAxis1Right">
            <a:rot lat="1080000" lon="20400000" rev="0"/>
          </a:camera>
          <a:lightRig rig="threePt" dir="t"/>
        </a:scene3d>
      </dgm:spPr>
      <dgm:t>
        <a:bodyPr/>
        <a:lstStyle/>
        <a:p>
          <a:endParaRPr lang="hu-HU"/>
        </a:p>
      </dgm:t>
    </dgm:pt>
    <dgm:pt modelId="{F746A24C-0194-48CD-9C39-834B96E87ACB}">
      <dgm:prSet phldrT="[Text]" custT="1"/>
      <dgm:spPr>
        <a:scene3d>
          <a:camera prst="isometricOffAxis1Right">
            <a:rot lat="1080000" lon="20400000" rev="0"/>
          </a:camera>
          <a:lightRig rig="threePt" dir="t"/>
        </a:scene3d>
        <a:sp3d>
          <a:bevelT w="6350" h="6350"/>
          <a:bevelB w="152400" h="50800" prst="softRound"/>
        </a:sp3d>
      </dgm:spPr>
      <dgm:t>
        <a:bodyPr/>
        <a:lstStyle/>
        <a:p>
          <a:r>
            <a:rPr lang="hu-HU" sz="2800" b="1" dirty="0" smtClean="0">
              <a:latin typeface="Arial" panose="020B0604020202020204" pitchFamily="34" charset="0"/>
              <a:cs typeface="Arial" panose="020B0604020202020204" pitchFamily="34" charset="0"/>
            </a:rPr>
            <a:t>NEJP központ</a:t>
          </a:r>
          <a:endParaRPr lang="hu-H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AD6E4-C1E0-4865-9F4C-6991F0E5A9B9}" type="parTrans" cxnId="{DA9CC102-CA06-4754-AB5F-D762DA609722}">
      <dgm:prSet/>
      <dgm:spPr/>
      <dgm:t>
        <a:bodyPr/>
        <a:lstStyle/>
        <a:p>
          <a:endParaRPr lang="hu-HU"/>
        </a:p>
      </dgm:t>
    </dgm:pt>
    <dgm:pt modelId="{ADC23C4E-E85C-4602-B026-32EADA65F6B3}" type="sibTrans" cxnId="{DA9CC102-CA06-4754-AB5F-D762DA609722}">
      <dgm:prSet/>
      <dgm:spPr/>
      <dgm:t>
        <a:bodyPr/>
        <a:lstStyle/>
        <a:p>
          <a:endParaRPr lang="hu-HU"/>
        </a:p>
      </dgm:t>
    </dgm:pt>
    <dgm:pt modelId="{5D757749-432A-4641-A452-F8AD5DDB9E59}">
      <dgm:prSet phldrT="[Text]" custT="1"/>
      <dgm:spPr>
        <a:scene3d>
          <a:camera prst="isometricOffAxis1Right">
            <a:rot lat="1080000" lon="20400000" rev="0"/>
          </a:camera>
          <a:lightRig rig="threePt" dir="t"/>
        </a:scene3d>
        <a:sp3d>
          <a:bevelT w="6350" h="6350"/>
          <a:bevelB w="152400" h="50800" prst="softRound"/>
        </a:sp3d>
      </dgm:spPr>
      <dgm:t>
        <a:bodyPr/>
        <a:lstStyle/>
        <a:p>
          <a:r>
            <a:rPr lang="hu-H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Utazási média</a:t>
          </a:r>
          <a:endParaRPr lang="hu-H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DD94B0-D760-4F17-AF68-23913DDB1A3A}" type="parTrans" cxnId="{E3B111EA-B083-41AD-819C-1E0F6F201CAF}">
      <dgm:prSet/>
      <dgm:spPr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gm:spPr>
      <dgm:t>
        <a:bodyPr/>
        <a:lstStyle/>
        <a:p>
          <a:endParaRPr lang="hu-HU"/>
        </a:p>
      </dgm:t>
    </dgm:pt>
    <dgm:pt modelId="{6606C0C9-0C33-4157-B0AD-CC49A9B6B1A2}" type="sibTrans" cxnId="{E3B111EA-B083-41AD-819C-1E0F6F201CAF}">
      <dgm:prSet/>
      <dgm:spPr/>
      <dgm:t>
        <a:bodyPr/>
        <a:lstStyle/>
        <a:p>
          <a:endParaRPr lang="hu-HU"/>
        </a:p>
      </dgm:t>
    </dgm:pt>
    <dgm:pt modelId="{984CF586-3D29-4A04-9EF5-E55A3F1C65E4}">
      <dgm:prSet phldrT="[Text]" custT="1"/>
      <dgm:spPr>
        <a:scene3d>
          <a:camera prst="isometricOffAxis1Right">
            <a:rot lat="1080000" lon="20400000" rev="0"/>
          </a:camera>
          <a:lightRig rig="threePt" dir="t"/>
        </a:scene3d>
        <a:sp3d>
          <a:bevelT w="6350" h="6350"/>
          <a:bevelB w="152400" h="50800" prst="softRound"/>
        </a:sp3d>
      </dgm:spPr>
      <dgm:t>
        <a:bodyPr/>
        <a:lstStyle/>
        <a:p>
          <a:r>
            <a:rPr lang="hu-H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Kedvezmény elszámolási rendszer</a:t>
          </a:r>
          <a:endParaRPr lang="hu-H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912DF3-9DB8-468A-8D87-428DD4C2A6C1}" type="parTrans" cxnId="{E94FD857-B2DF-4218-A6BE-1382ED556305}">
      <dgm:prSet/>
      <dgm:spPr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gm:spPr>
      <dgm:t>
        <a:bodyPr/>
        <a:lstStyle/>
        <a:p>
          <a:endParaRPr lang="hu-HU"/>
        </a:p>
      </dgm:t>
    </dgm:pt>
    <dgm:pt modelId="{4D697CA7-5310-4A55-BA87-55DF087C0B68}" type="sibTrans" cxnId="{E94FD857-B2DF-4218-A6BE-1382ED556305}">
      <dgm:prSet/>
      <dgm:spPr/>
      <dgm:t>
        <a:bodyPr/>
        <a:lstStyle/>
        <a:p>
          <a:endParaRPr lang="hu-HU"/>
        </a:p>
      </dgm:t>
    </dgm:pt>
    <dgm:pt modelId="{BC2ED44E-D922-4492-8AF6-0406B52B32F3}">
      <dgm:prSet phldrT="[Text]"/>
      <dgm:spPr>
        <a:scene3d>
          <a:camera prst="isometricOffAxis1Right">
            <a:rot lat="1080000" lon="20400000" rev="0"/>
          </a:camera>
          <a:lightRig rig="threePt" dir="t"/>
        </a:scene3d>
        <a:sp3d>
          <a:bevelT w="6350" h="6350"/>
          <a:bevelB w="152400" h="50800" prst="softRound"/>
        </a:sp3d>
      </dgm:spPr>
      <dgm:t>
        <a:bodyPr/>
        <a:lstStyle/>
        <a:p>
          <a:r>
            <a:rPr lang="hu-HU" b="1" dirty="0" smtClean="0">
              <a:latin typeface="Arial" panose="020B0604020202020204" pitchFamily="34" charset="0"/>
              <a:cs typeface="Arial" panose="020B0604020202020204" pitchFamily="34" charset="0"/>
            </a:rPr>
            <a:t>Utazástervező, utas-tájékoztatás</a:t>
          </a:r>
          <a:endParaRPr lang="hu-H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DCA84E-76A2-4EA8-8889-70A63E6D8F30}" type="parTrans" cxnId="{AE6353D1-A02C-486D-B84F-0DEB044A3732}">
      <dgm:prSet/>
      <dgm:spPr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gm:spPr>
      <dgm:t>
        <a:bodyPr/>
        <a:lstStyle/>
        <a:p>
          <a:endParaRPr lang="hu-HU"/>
        </a:p>
      </dgm:t>
    </dgm:pt>
    <dgm:pt modelId="{584D60C4-14B5-4F2B-820B-7DE367EC77EF}" type="sibTrans" cxnId="{AE6353D1-A02C-486D-B84F-0DEB044A3732}">
      <dgm:prSet/>
      <dgm:spPr/>
      <dgm:t>
        <a:bodyPr/>
        <a:lstStyle/>
        <a:p>
          <a:endParaRPr lang="hu-HU"/>
        </a:p>
      </dgm:t>
    </dgm:pt>
    <dgm:pt modelId="{9C79294C-2713-467E-A109-E0E7F9F42CDD}">
      <dgm:prSet phldrT="[Text]" custT="1"/>
      <dgm:spPr>
        <a:scene3d>
          <a:camera prst="isometricOffAxis1Right">
            <a:rot lat="1080000" lon="20400000" rev="0"/>
          </a:camera>
          <a:lightRig rig="threePt" dir="t"/>
        </a:scene3d>
        <a:sp3d>
          <a:bevelT w="6350" h="6350"/>
          <a:bevelB w="152400" h="50800" prst="softRound"/>
        </a:sp3d>
      </dgm:spPr>
      <dgm:t>
        <a:bodyPr/>
        <a:lstStyle/>
        <a:p>
          <a:r>
            <a:rPr lang="hu-H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Elszámoló rendszer</a:t>
          </a:r>
          <a:endParaRPr lang="hu-H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EE824D-84E7-4FB4-BF5C-4BAFC925A90C}" type="parTrans" cxnId="{D35A3F31-08B4-4F0C-8373-43C6D845D854}">
      <dgm:prSet/>
      <dgm:spPr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gm:spPr>
      <dgm:t>
        <a:bodyPr/>
        <a:lstStyle/>
        <a:p>
          <a:endParaRPr lang="hu-HU"/>
        </a:p>
      </dgm:t>
    </dgm:pt>
    <dgm:pt modelId="{A1F9B5B9-5B08-4DFD-ABA1-C61146D205E5}" type="sibTrans" cxnId="{D35A3F31-08B4-4F0C-8373-43C6D845D854}">
      <dgm:prSet/>
      <dgm:spPr/>
      <dgm:t>
        <a:bodyPr/>
        <a:lstStyle/>
        <a:p>
          <a:endParaRPr lang="hu-HU"/>
        </a:p>
      </dgm:t>
    </dgm:pt>
    <dgm:pt modelId="{C1E111BA-26AB-41A2-9F62-1AB2AB4F2D2F}">
      <dgm:prSet phldrT="[Text]" custT="1"/>
      <dgm:spPr>
        <a:scene3d>
          <a:camera prst="isometricOffAxis1Right">
            <a:rot lat="1080000" lon="20400000" rev="0"/>
          </a:camera>
          <a:lightRig rig="threePt" dir="t"/>
        </a:scene3d>
        <a:sp3d>
          <a:bevelT w="6350" h="6350"/>
          <a:bevelB w="152400" h="50800" prst="softRound"/>
        </a:sp3d>
      </dgm:spPr>
      <dgm:t>
        <a:bodyPr/>
        <a:lstStyle/>
        <a:p>
          <a:r>
            <a:rPr lang="hu-H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Adatbázis</a:t>
          </a:r>
          <a:endParaRPr lang="hu-H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846681-BCAF-4B41-BFBE-5D8D3EA3E66D}" type="parTrans" cxnId="{8201167D-F159-4EE2-A20A-33480ED4ADB2}">
      <dgm:prSet/>
      <dgm:spPr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gm:spPr>
      <dgm:t>
        <a:bodyPr/>
        <a:lstStyle/>
        <a:p>
          <a:endParaRPr lang="hu-HU"/>
        </a:p>
      </dgm:t>
    </dgm:pt>
    <dgm:pt modelId="{3DD3AC7B-F09E-48CF-B311-0E573ECD8D2F}" type="sibTrans" cxnId="{8201167D-F159-4EE2-A20A-33480ED4ADB2}">
      <dgm:prSet/>
      <dgm:spPr/>
      <dgm:t>
        <a:bodyPr/>
        <a:lstStyle/>
        <a:p>
          <a:endParaRPr lang="hu-HU"/>
        </a:p>
      </dgm:t>
    </dgm:pt>
    <dgm:pt modelId="{585E7B55-0895-4081-AB49-3DDB45C7EB51}" type="pres">
      <dgm:prSet presAssocID="{64964FD4-260C-4602-9D59-E270C3038F8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B43BDE32-4CF0-4476-9047-8BF8B24527C0}" type="pres">
      <dgm:prSet presAssocID="{F746A24C-0194-48CD-9C39-834B96E87ACB}" presName="hierRoot1" presStyleCnt="0">
        <dgm:presLayoutVars>
          <dgm:hierBranch val="init"/>
        </dgm:presLayoutVars>
      </dgm:prSet>
      <dgm:spPr/>
    </dgm:pt>
    <dgm:pt modelId="{D9441EAF-0D5F-496B-BB6E-F0CA267270BD}" type="pres">
      <dgm:prSet presAssocID="{F746A24C-0194-48CD-9C39-834B96E87ACB}" presName="rootComposite1" presStyleCnt="0"/>
      <dgm:spPr/>
    </dgm:pt>
    <dgm:pt modelId="{6087FA75-CB9D-4BA4-AC59-BFDA36E20C5C}" type="pres">
      <dgm:prSet presAssocID="{F746A24C-0194-48CD-9C39-834B96E87ACB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8078926-6D34-4912-AA58-B9A8CE282474}" type="pres">
      <dgm:prSet presAssocID="{F746A24C-0194-48CD-9C39-834B96E87ACB}" presName="topArc1" presStyleLbl="parChTrans1D1" presStyleIdx="0" presStyleCnt="12"/>
      <dgm:spPr/>
    </dgm:pt>
    <dgm:pt modelId="{F5E5F5CD-FCDD-42D7-B4C8-3C27EE62387D}" type="pres">
      <dgm:prSet presAssocID="{F746A24C-0194-48CD-9C39-834B96E87ACB}" presName="bottomArc1" presStyleLbl="parChTrans1D1" presStyleIdx="1" presStyleCnt="12"/>
      <dgm:spPr/>
    </dgm:pt>
    <dgm:pt modelId="{0CA08915-EB88-4BF6-96EC-A981C1C9EC54}" type="pres">
      <dgm:prSet presAssocID="{F746A24C-0194-48CD-9C39-834B96E87ACB}" presName="topConnNode1" presStyleLbl="node1" presStyleIdx="0" presStyleCnt="0"/>
      <dgm:spPr/>
      <dgm:t>
        <a:bodyPr/>
        <a:lstStyle/>
        <a:p>
          <a:endParaRPr lang="hu-HU"/>
        </a:p>
      </dgm:t>
    </dgm:pt>
    <dgm:pt modelId="{D466E7EC-A0B5-491B-B44F-DE141DBC6533}" type="pres">
      <dgm:prSet presAssocID="{F746A24C-0194-48CD-9C39-834B96E87ACB}" presName="hierChild2" presStyleCnt="0"/>
      <dgm:spPr/>
    </dgm:pt>
    <dgm:pt modelId="{097F6B03-02A5-4929-951B-EA4AEB4B1A56}" type="pres">
      <dgm:prSet presAssocID="{4DDD94B0-D760-4F17-AF68-23913DDB1A3A}" presName="Name28" presStyleLbl="parChTrans1D2" presStyleIdx="0" presStyleCnt="5"/>
      <dgm:spPr/>
      <dgm:t>
        <a:bodyPr/>
        <a:lstStyle/>
        <a:p>
          <a:endParaRPr lang="hu-HU"/>
        </a:p>
      </dgm:t>
    </dgm:pt>
    <dgm:pt modelId="{C218A891-AB15-42CA-AAEE-442B890D3221}" type="pres">
      <dgm:prSet presAssocID="{5D757749-432A-4641-A452-F8AD5DDB9E59}" presName="hierRoot2" presStyleCnt="0">
        <dgm:presLayoutVars>
          <dgm:hierBranch val="init"/>
        </dgm:presLayoutVars>
      </dgm:prSet>
      <dgm:spPr/>
    </dgm:pt>
    <dgm:pt modelId="{37FD49D8-120A-4A32-887A-3931B42D6767}" type="pres">
      <dgm:prSet presAssocID="{5D757749-432A-4641-A452-F8AD5DDB9E59}" presName="rootComposite2" presStyleCnt="0"/>
      <dgm:spPr/>
    </dgm:pt>
    <dgm:pt modelId="{072FCD7E-7D3F-4113-AB37-F7468B020FB4}" type="pres">
      <dgm:prSet presAssocID="{5D757749-432A-4641-A452-F8AD5DDB9E5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2BFB8E2-D6BC-43E0-9537-C7FAB4E74259}" type="pres">
      <dgm:prSet presAssocID="{5D757749-432A-4641-A452-F8AD5DDB9E59}" presName="topArc2" presStyleLbl="parChTrans1D1" presStyleIdx="2" presStyleCnt="12"/>
      <dgm:spPr/>
    </dgm:pt>
    <dgm:pt modelId="{4F3EF936-0BB1-4CCA-8F8F-7B64392C74BD}" type="pres">
      <dgm:prSet presAssocID="{5D757749-432A-4641-A452-F8AD5DDB9E59}" presName="bottomArc2" presStyleLbl="parChTrans1D1" presStyleIdx="3" presStyleCnt="12"/>
      <dgm:spPr/>
    </dgm:pt>
    <dgm:pt modelId="{1FF177DF-8C10-45BF-A636-7ABAE84B2DB1}" type="pres">
      <dgm:prSet presAssocID="{5D757749-432A-4641-A452-F8AD5DDB9E59}" presName="topConnNode2" presStyleLbl="node2" presStyleIdx="0" presStyleCnt="0"/>
      <dgm:spPr/>
      <dgm:t>
        <a:bodyPr/>
        <a:lstStyle/>
        <a:p>
          <a:endParaRPr lang="hu-HU"/>
        </a:p>
      </dgm:t>
    </dgm:pt>
    <dgm:pt modelId="{3FD6F520-0E08-4060-8F70-A36D093C3EA4}" type="pres">
      <dgm:prSet presAssocID="{5D757749-432A-4641-A452-F8AD5DDB9E59}" presName="hierChild4" presStyleCnt="0"/>
      <dgm:spPr/>
    </dgm:pt>
    <dgm:pt modelId="{A2831E60-8C08-4631-8678-3BC74D2FD589}" type="pres">
      <dgm:prSet presAssocID="{5D757749-432A-4641-A452-F8AD5DDB9E59}" presName="hierChild5" presStyleCnt="0"/>
      <dgm:spPr/>
    </dgm:pt>
    <dgm:pt modelId="{3BCD671F-BA83-45DD-941D-D09DFB8E063B}" type="pres">
      <dgm:prSet presAssocID="{8F912DF3-9DB8-468A-8D87-428DD4C2A6C1}" presName="Name28" presStyleLbl="parChTrans1D2" presStyleIdx="1" presStyleCnt="5"/>
      <dgm:spPr/>
      <dgm:t>
        <a:bodyPr/>
        <a:lstStyle/>
        <a:p>
          <a:endParaRPr lang="hu-HU"/>
        </a:p>
      </dgm:t>
    </dgm:pt>
    <dgm:pt modelId="{320A1A84-0F59-411E-8053-7341C5E522DE}" type="pres">
      <dgm:prSet presAssocID="{984CF586-3D29-4A04-9EF5-E55A3F1C65E4}" presName="hierRoot2" presStyleCnt="0">
        <dgm:presLayoutVars>
          <dgm:hierBranch val="init"/>
        </dgm:presLayoutVars>
      </dgm:prSet>
      <dgm:spPr/>
    </dgm:pt>
    <dgm:pt modelId="{CD003CB1-3F42-4C38-9B19-8691DD4DDC67}" type="pres">
      <dgm:prSet presAssocID="{984CF586-3D29-4A04-9EF5-E55A3F1C65E4}" presName="rootComposite2" presStyleCnt="0"/>
      <dgm:spPr/>
    </dgm:pt>
    <dgm:pt modelId="{EE1C3F0B-F26F-49C6-A999-650519EA4D73}" type="pres">
      <dgm:prSet presAssocID="{984CF586-3D29-4A04-9EF5-E55A3F1C65E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5E2AEEA-EBFA-484D-8ECA-411983326CFE}" type="pres">
      <dgm:prSet presAssocID="{984CF586-3D29-4A04-9EF5-E55A3F1C65E4}" presName="topArc2" presStyleLbl="parChTrans1D1" presStyleIdx="4" presStyleCnt="12"/>
      <dgm:spPr/>
    </dgm:pt>
    <dgm:pt modelId="{11892259-231A-4D3F-9DA0-DFCC76CAD64B}" type="pres">
      <dgm:prSet presAssocID="{984CF586-3D29-4A04-9EF5-E55A3F1C65E4}" presName="bottomArc2" presStyleLbl="parChTrans1D1" presStyleIdx="5" presStyleCnt="12"/>
      <dgm:spPr/>
    </dgm:pt>
    <dgm:pt modelId="{4CD51B12-0BB0-459A-9428-49D22E055463}" type="pres">
      <dgm:prSet presAssocID="{984CF586-3D29-4A04-9EF5-E55A3F1C65E4}" presName="topConnNode2" presStyleLbl="node2" presStyleIdx="0" presStyleCnt="0"/>
      <dgm:spPr/>
      <dgm:t>
        <a:bodyPr/>
        <a:lstStyle/>
        <a:p>
          <a:endParaRPr lang="hu-HU"/>
        </a:p>
      </dgm:t>
    </dgm:pt>
    <dgm:pt modelId="{07BEB3DF-4A1C-4BF0-97B5-9F1D43332661}" type="pres">
      <dgm:prSet presAssocID="{984CF586-3D29-4A04-9EF5-E55A3F1C65E4}" presName="hierChild4" presStyleCnt="0"/>
      <dgm:spPr/>
    </dgm:pt>
    <dgm:pt modelId="{2BA87496-C37F-41CE-BC2A-7F3309905E81}" type="pres">
      <dgm:prSet presAssocID="{984CF586-3D29-4A04-9EF5-E55A3F1C65E4}" presName="hierChild5" presStyleCnt="0"/>
      <dgm:spPr/>
    </dgm:pt>
    <dgm:pt modelId="{80161997-48DD-432D-9867-B3EE96DC1624}" type="pres">
      <dgm:prSet presAssocID="{13DCA84E-76A2-4EA8-8889-70A63E6D8F30}" presName="Name28" presStyleLbl="parChTrans1D2" presStyleIdx="2" presStyleCnt="5"/>
      <dgm:spPr/>
      <dgm:t>
        <a:bodyPr/>
        <a:lstStyle/>
        <a:p>
          <a:endParaRPr lang="hu-HU"/>
        </a:p>
      </dgm:t>
    </dgm:pt>
    <dgm:pt modelId="{83EBA2B1-03E7-49B4-BF2C-032755BA6E40}" type="pres">
      <dgm:prSet presAssocID="{BC2ED44E-D922-4492-8AF6-0406B52B32F3}" presName="hierRoot2" presStyleCnt="0">
        <dgm:presLayoutVars>
          <dgm:hierBranch val="init"/>
        </dgm:presLayoutVars>
      </dgm:prSet>
      <dgm:spPr/>
    </dgm:pt>
    <dgm:pt modelId="{32E9CBC6-4D79-4647-9BE7-94C1E17256CE}" type="pres">
      <dgm:prSet presAssocID="{BC2ED44E-D922-4492-8AF6-0406B52B32F3}" presName="rootComposite2" presStyleCnt="0"/>
      <dgm:spPr/>
    </dgm:pt>
    <dgm:pt modelId="{46481063-A386-48CA-93DB-147CF76F6762}" type="pres">
      <dgm:prSet presAssocID="{BC2ED44E-D922-4492-8AF6-0406B52B32F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076906E-D3F7-4551-8E61-288B1F6218D0}" type="pres">
      <dgm:prSet presAssocID="{BC2ED44E-D922-4492-8AF6-0406B52B32F3}" presName="topArc2" presStyleLbl="parChTrans1D1" presStyleIdx="6" presStyleCnt="12"/>
      <dgm:spPr/>
    </dgm:pt>
    <dgm:pt modelId="{AC7CE1E6-21BE-4CD0-864B-688EC92233B1}" type="pres">
      <dgm:prSet presAssocID="{BC2ED44E-D922-4492-8AF6-0406B52B32F3}" presName="bottomArc2" presStyleLbl="parChTrans1D1" presStyleIdx="7" presStyleCnt="12"/>
      <dgm:spPr/>
    </dgm:pt>
    <dgm:pt modelId="{9435D9BF-5FFA-41B1-B425-2102F84526CE}" type="pres">
      <dgm:prSet presAssocID="{BC2ED44E-D922-4492-8AF6-0406B52B32F3}" presName="topConnNode2" presStyleLbl="node2" presStyleIdx="0" presStyleCnt="0"/>
      <dgm:spPr/>
      <dgm:t>
        <a:bodyPr/>
        <a:lstStyle/>
        <a:p>
          <a:endParaRPr lang="hu-HU"/>
        </a:p>
      </dgm:t>
    </dgm:pt>
    <dgm:pt modelId="{3305BE45-ED9C-41BF-B93D-73FB6C88C78A}" type="pres">
      <dgm:prSet presAssocID="{BC2ED44E-D922-4492-8AF6-0406B52B32F3}" presName="hierChild4" presStyleCnt="0"/>
      <dgm:spPr/>
    </dgm:pt>
    <dgm:pt modelId="{3C125834-CBC5-4165-9362-D40FA3B2472C}" type="pres">
      <dgm:prSet presAssocID="{BC2ED44E-D922-4492-8AF6-0406B52B32F3}" presName="hierChild5" presStyleCnt="0"/>
      <dgm:spPr/>
    </dgm:pt>
    <dgm:pt modelId="{C98981C5-4B45-4A5A-86C9-50B56BB267F3}" type="pres">
      <dgm:prSet presAssocID="{6BEE824D-84E7-4FB4-BF5C-4BAFC925A90C}" presName="Name28" presStyleLbl="parChTrans1D2" presStyleIdx="3" presStyleCnt="5"/>
      <dgm:spPr/>
      <dgm:t>
        <a:bodyPr/>
        <a:lstStyle/>
        <a:p>
          <a:endParaRPr lang="hu-HU"/>
        </a:p>
      </dgm:t>
    </dgm:pt>
    <dgm:pt modelId="{9356626F-D022-4D45-8530-657C9CF094B7}" type="pres">
      <dgm:prSet presAssocID="{9C79294C-2713-467E-A109-E0E7F9F42CDD}" presName="hierRoot2" presStyleCnt="0">
        <dgm:presLayoutVars>
          <dgm:hierBranch val="init"/>
        </dgm:presLayoutVars>
      </dgm:prSet>
      <dgm:spPr/>
    </dgm:pt>
    <dgm:pt modelId="{F2636808-1E89-4681-A128-BACD62D30892}" type="pres">
      <dgm:prSet presAssocID="{9C79294C-2713-467E-A109-E0E7F9F42CDD}" presName="rootComposite2" presStyleCnt="0"/>
      <dgm:spPr/>
    </dgm:pt>
    <dgm:pt modelId="{CDC1E8F2-74AA-4B76-A92F-7983BAFB913D}" type="pres">
      <dgm:prSet presAssocID="{9C79294C-2713-467E-A109-E0E7F9F42CD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2B21892-803A-4CA4-A96B-C7E9E4B004FF}" type="pres">
      <dgm:prSet presAssocID="{9C79294C-2713-467E-A109-E0E7F9F42CDD}" presName="topArc2" presStyleLbl="parChTrans1D1" presStyleIdx="8" presStyleCnt="12"/>
      <dgm:spPr/>
    </dgm:pt>
    <dgm:pt modelId="{04AD0B3F-2921-4222-B944-EA79D813C508}" type="pres">
      <dgm:prSet presAssocID="{9C79294C-2713-467E-A109-E0E7F9F42CDD}" presName="bottomArc2" presStyleLbl="parChTrans1D1" presStyleIdx="9" presStyleCnt="12"/>
      <dgm:spPr/>
    </dgm:pt>
    <dgm:pt modelId="{A72C8DEC-E4F8-41C2-BFE4-202B48C58A79}" type="pres">
      <dgm:prSet presAssocID="{9C79294C-2713-467E-A109-E0E7F9F42CDD}" presName="topConnNode2" presStyleLbl="node2" presStyleIdx="0" presStyleCnt="0"/>
      <dgm:spPr/>
      <dgm:t>
        <a:bodyPr/>
        <a:lstStyle/>
        <a:p>
          <a:endParaRPr lang="hu-HU"/>
        </a:p>
      </dgm:t>
    </dgm:pt>
    <dgm:pt modelId="{BD84AC37-AB86-4D14-AF04-7D91EC06BFDD}" type="pres">
      <dgm:prSet presAssocID="{9C79294C-2713-467E-A109-E0E7F9F42CDD}" presName="hierChild4" presStyleCnt="0"/>
      <dgm:spPr/>
    </dgm:pt>
    <dgm:pt modelId="{CB0F5882-874F-4E32-A25B-830FE656D0BF}" type="pres">
      <dgm:prSet presAssocID="{9C79294C-2713-467E-A109-E0E7F9F42CDD}" presName="hierChild5" presStyleCnt="0"/>
      <dgm:spPr/>
    </dgm:pt>
    <dgm:pt modelId="{B89A5DDE-B8D7-47C7-8147-FFC35B12636D}" type="pres">
      <dgm:prSet presAssocID="{A8846681-BCAF-4B41-BFBE-5D8D3EA3E66D}" presName="Name28" presStyleLbl="parChTrans1D2" presStyleIdx="4" presStyleCnt="5"/>
      <dgm:spPr/>
      <dgm:t>
        <a:bodyPr/>
        <a:lstStyle/>
        <a:p>
          <a:endParaRPr lang="hu-HU"/>
        </a:p>
      </dgm:t>
    </dgm:pt>
    <dgm:pt modelId="{54314857-5FDF-45AB-9036-766B9ED87208}" type="pres">
      <dgm:prSet presAssocID="{C1E111BA-26AB-41A2-9F62-1AB2AB4F2D2F}" presName="hierRoot2" presStyleCnt="0">
        <dgm:presLayoutVars>
          <dgm:hierBranch val="init"/>
        </dgm:presLayoutVars>
      </dgm:prSet>
      <dgm:spPr/>
    </dgm:pt>
    <dgm:pt modelId="{A2938297-3F5A-4703-A9D6-D50219FE135D}" type="pres">
      <dgm:prSet presAssocID="{C1E111BA-26AB-41A2-9F62-1AB2AB4F2D2F}" presName="rootComposite2" presStyleCnt="0"/>
      <dgm:spPr/>
    </dgm:pt>
    <dgm:pt modelId="{690E2A20-EBF2-4F28-8442-8895EF55E6D1}" type="pres">
      <dgm:prSet presAssocID="{C1E111BA-26AB-41A2-9F62-1AB2AB4F2D2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ACDD210-17F2-4076-B54B-6D2DB142DCA5}" type="pres">
      <dgm:prSet presAssocID="{C1E111BA-26AB-41A2-9F62-1AB2AB4F2D2F}" presName="topArc2" presStyleLbl="parChTrans1D1" presStyleIdx="10" presStyleCnt="12"/>
      <dgm:spPr/>
    </dgm:pt>
    <dgm:pt modelId="{6A9E39AA-E7FD-41F5-BC67-A61D7F653DF8}" type="pres">
      <dgm:prSet presAssocID="{C1E111BA-26AB-41A2-9F62-1AB2AB4F2D2F}" presName="bottomArc2" presStyleLbl="parChTrans1D1" presStyleIdx="11" presStyleCnt="12"/>
      <dgm:spPr/>
    </dgm:pt>
    <dgm:pt modelId="{4BC16A63-8DF9-49B5-AE02-BE247D33E8B7}" type="pres">
      <dgm:prSet presAssocID="{C1E111BA-26AB-41A2-9F62-1AB2AB4F2D2F}" presName="topConnNode2" presStyleLbl="node2" presStyleIdx="0" presStyleCnt="0"/>
      <dgm:spPr/>
      <dgm:t>
        <a:bodyPr/>
        <a:lstStyle/>
        <a:p>
          <a:endParaRPr lang="hu-HU"/>
        </a:p>
      </dgm:t>
    </dgm:pt>
    <dgm:pt modelId="{E32E63F8-889E-43EB-81FB-F0B6AB632ADB}" type="pres">
      <dgm:prSet presAssocID="{C1E111BA-26AB-41A2-9F62-1AB2AB4F2D2F}" presName="hierChild4" presStyleCnt="0"/>
      <dgm:spPr/>
    </dgm:pt>
    <dgm:pt modelId="{0D7BBA62-FB72-4F2E-B689-4832EED29F24}" type="pres">
      <dgm:prSet presAssocID="{C1E111BA-26AB-41A2-9F62-1AB2AB4F2D2F}" presName="hierChild5" presStyleCnt="0"/>
      <dgm:spPr/>
    </dgm:pt>
    <dgm:pt modelId="{E1231ED7-051D-4EF3-86D6-C56C50226184}" type="pres">
      <dgm:prSet presAssocID="{F746A24C-0194-48CD-9C39-834B96E87ACB}" presName="hierChild3" presStyleCnt="0"/>
      <dgm:spPr/>
    </dgm:pt>
  </dgm:ptLst>
  <dgm:cxnLst>
    <dgm:cxn modelId="{423A6D63-E42F-495A-B5FD-E6B8D7306680}" type="presOf" srcId="{8F912DF3-9DB8-468A-8D87-428DD4C2A6C1}" destId="{3BCD671F-BA83-45DD-941D-D09DFB8E063B}" srcOrd="0" destOrd="0" presId="urn:microsoft.com/office/officeart/2008/layout/HalfCircleOrganizationChart"/>
    <dgm:cxn modelId="{4FE8D86E-4D61-4747-A19F-DFD7F8BA9F78}" type="presOf" srcId="{5D757749-432A-4641-A452-F8AD5DDB9E59}" destId="{072FCD7E-7D3F-4113-AB37-F7468B020FB4}" srcOrd="0" destOrd="0" presId="urn:microsoft.com/office/officeart/2008/layout/HalfCircleOrganizationChart"/>
    <dgm:cxn modelId="{6335F885-41FD-4EE6-A055-F25C347AE4A0}" type="presOf" srcId="{4DDD94B0-D760-4F17-AF68-23913DDB1A3A}" destId="{097F6B03-02A5-4929-951B-EA4AEB4B1A56}" srcOrd="0" destOrd="0" presId="urn:microsoft.com/office/officeart/2008/layout/HalfCircleOrganizationChart"/>
    <dgm:cxn modelId="{5C976F94-0533-4707-B2F0-F97DDA0BCB06}" type="presOf" srcId="{984CF586-3D29-4A04-9EF5-E55A3F1C65E4}" destId="{EE1C3F0B-F26F-49C6-A999-650519EA4D73}" srcOrd="0" destOrd="0" presId="urn:microsoft.com/office/officeart/2008/layout/HalfCircleOrganizationChart"/>
    <dgm:cxn modelId="{4135D64C-EA68-4B32-8AA2-D2B7A2F127DD}" type="presOf" srcId="{F746A24C-0194-48CD-9C39-834B96E87ACB}" destId="{0CA08915-EB88-4BF6-96EC-A981C1C9EC54}" srcOrd="1" destOrd="0" presId="urn:microsoft.com/office/officeart/2008/layout/HalfCircleOrganizationChart"/>
    <dgm:cxn modelId="{F4411931-FE98-471C-9FCA-98192C93461E}" type="presOf" srcId="{BC2ED44E-D922-4492-8AF6-0406B52B32F3}" destId="{46481063-A386-48CA-93DB-147CF76F6762}" srcOrd="0" destOrd="0" presId="urn:microsoft.com/office/officeart/2008/layout/HalfCircleOrganizationChart"/>
    <dgm:cxn modelId="{AE6353D1-A02C-486D-B84F-0DEB044A3732}" srcId="{F746A24C-0194-48CD-9C39-834B96E87ACB}" destId="{BC2ED44E-D922-4492-8AF6-0406B52B32F3}" srcOrd="2" destOrd="0" parTransId="{13DCA84E-76A2-4EA8-8889-70A63E6D8F30}" sibTransId="{584D60C4-14B5-4F2B-820B-7DE367EC77EF}"/>
    <dgm:cxn modelId="{F8106E1E-C60C-43D7-A71C-A520FE17D3C7}" type="presOf" srcId="{5D757749-432A-4641-A452-F8AD5DDB9E59}" destId="{1FF177DF-8C10-45BF-A636-7ABAE84B2DB1}" srcOrd="1" destOrd="0" presId="urn:microsoft.com/office/officeart/2008/layout/HalfCircleOrganizationChart"/>
    <dgm:cxn modelId="{97FFE2A0-2140-412A-912D-0A3A115A4D0F}" type="presOf" srcId="{9C79294C-2713-467E-A109-E0E7F9F42CDD}" destId="{A72C8DEC-E4F8-41C2-BFE4-202B48C58A79}" srcOrd="1" destOrd="0" presId="urn:microsoft.com/office/officeart/2008/layout/HalfCircleOrganizationChart"/>
    <dgm:cxn modelId="{5F0D559E-0767-4F26-9F8B-FDF8210BFCB1}" type="presOf" srcId="{9C79294C-2713-467E-A109-E0E7F9F42CDD}" destId="{CDC1E8F2-74AA-4B76-A92F-7983BAFB913D}" srcOrd="0" destOrd="0" presId="urn:microsoft.com/office/officeart/2008/layout/HalfCircleOrganizationChart"/>
    <dgm:cxn modelId="{E3B111EA-B083-41AD-819C-1E0F6F201CAF}" srcId="{F746A24C-0194-48CD-9C39-834B96E87ACB}" destId="{5D757749-432A-4641-A452-F8AD5DDB9E59}" srcOrd="0" destOrd="0" parTransId="{4DDD94B0-D760-4F17-AF68-23913DDB1A3A}" sibTransId="{6606C0C9-0C33-4157-B0AD-CC49A9B6B1A2}"/>
    <dgm:cxn modelId="{DA9CC102-CA06-4754-AB5F-D762DA609722}" srcId="{64964FD4-260C-4602-9D59-E270C3038F8E}" destId="{F746A24C-0194-48CD-9C39-834B96E87ACB}" srcOrd="0" destOrd="0" parTransId="{6E4AD6E4-C1E0-4865-9F4C-6991F0E5A9B9}" sibTransId="{ADC23C4E-E85C-4602-B026-32EADA65F6B3}"/>
    <dgm:cxn modelId="{3D8A4AE8-F5B5-49C9-B588-3839BBE8F3A3}" type="presOf" srcId="{984CF586-3D29-4A04-9EF5-E55A3F1C65E4}" destId="{4CD51B12-0BB0-459A-9428-49D22E055463}" srcOrd="1" destOrd="0" presId="urn:microsoft.com/office/officeart/2008/layout/HalfCircleOrganizationChart"/>
    <dgm:cxn modelId="{A930AB35-6E1A-4216-9156-D502D9FFC468}" type="presOf" srcId="{C1E111BA-26AB-41A2-9F62-1AB2AB4F2D2F}" destId="{4BC16A63-8DF9-49B5-AE02-BE247D33E8B7}" srcOrd="1" destOrd="0" presId="urn:microsoft.com/office/officeart/2008/layout/HalfCircleOrganizationChart"/>
    <dgm:cxn modelId="{3632FE8B-C6E9-47FE-B937-941FF56296B3}" type="presOf" srcId="{C1E111BA-26AB-41A2-9F62-1AB2AB4F2D2F}" destId="{690E2A20-EBF2-4F28-8442-8895EF55E6D1}" srcOrd="0" destOrd="0" presId="urn:microsoft.com/office/officeart/2008/layout/HalfCircleOrganizationChart"/>
    <dgm:cxn modelId="{9932B020-1078-46D5-9A08-95CF820373C9}" type="presOf" srcId="{F746A24C-0194-48CD-9C39-834B96E87ACB}" destId="{6087FA75-CB9D-4BA4-AC59-BFDA36E20C5C}" srcOrd="0" destOrd="0" presId="urn:microsoft.com/office/officeart/2008/layout/HalfCircleOrganizationChart"/>
    <dgm:cxn modelId="{39E5B197-2A42-4CAD-AD06-50241FF20FC8}" type="presOf" srcId="{64964FD4-260C-4602-9D59-E270C3038F8E}" destId="{585E7B55-0895-4081-AB49-3DDB45C7EB51}" srcOrd="0" destOrd="0" presId="urn:microsoft.com/office/officeart/2008/layout/HalfCircleOrganizationChart"/>
    <dgm:cxn modelId="{AED7551C-6487-4B48-894A-542BAB069A6A}" type="presOf" srcId="{6BEE824D-84E7-4FB4-BF5C-4BAFC925A90C}" destId="{C98981C5-4B45-4A5A-86C9-50B56BB267F3}" srcOrd="0" destOrd="0" presId="urn:microsoft.com/office/officeart/2008/layout/HalfCircleOrganizationChart"/>
    <dgm:cxn modelId="{D35A3F31-08B4-4F0C-8373-43C6D845D854}" srcId="{F746A24C-0194-48CD-9C39-834B96E87ACB}" destId="{9C79294C-2713-467E-A109-E0E7F9F42CDD}" srcOrd="3" destOrd="0" parTransId="{6BEE824D-84E7-4FB4-BF5C-4BAFC925A90C}" sibTransId="{A1F9B5B9-5B08-4DFD-ABA1-C61146D205E5}"/>
    <dgm:cxn modelId="{71886CBC-D719-499D-A73D-04156C19999B}" type="presOf" srcId="{BC2ED44E-D922-4492-8AF6-0406B52B32F3}" destId="{9435D9BF-5FFA-41B1-B425-2102F84526CE}" srcOrd="1" destOrd="0" presId="urn:microsoft.com/office/officeart/2008/layout/HalfCircleOrganizationChart"/>
    <dgm:cxn modelId="{8201167D-F159-4EE2-A20A-33480ED4ADB2}" srcId="{F746A24C-0194-48CD-9C39-834B96E87ACB}" destId="{C1E111BA-26AB-41A2-9F62-1AB2AB4F2D2F}" srcOrd="4" destOrd="0" parTransId="{A8846681-BCAF-4B41-BFBE-5D8D3EA3E66D}" sibTransId="{3DD3AC7B-F09E-48CF-B311-0E573ECD8D2F}"/>
    <dgm:cxn modelId="{E94FD857-B2DF-4218-A6BE-1382ED556305}" srcId="{F746A24C-0194-48CD-9C39-834B96E87ACB}" destId="{984CF586-3D29-4A04-9EF5-E55A3F1C65E4}" srcOrd="1" destOrd="0" parTransId="{8F912DF3-9DB8-468A-8D87-428DD4C2A6C1}" sibTransId="{4D697CA7-5310-4A55-BA87-55DF087C0B68}"/>
    <dgm:cxn modelId="{3CA7AFFD-03B7-4A26-9CA2-9836DF118B2B}" type="presOf" srcId="{13DCA84E-76A2-4EA8-8889-70A63E6D8F30}" destId="{80161997-48DD-432D-9867-B3EE96DC1624}" srcOrd="0" destOrd="0" presId="urn:microsoft.com/office/officeart/2008/layout/HalfCircleOrganizationChart"/>
    <dgm:cxn modelId="{8DCEB12A-5AC9-4364-AEF6-3639F71ECB83}" type="presOf" srcId="{A8846681-BCAF-4B41-BFBE-5D8D3EA3E66D}" destId="{B89A5DDE-B8D7-47C7-8147-FFC35B12636D}" srcOrd="0" destOrd="0" presId="urn:microsoft.com/office/officeart/2008/layout/HalfCircleOrganizationChart"/>
    <dgm:cxn modelId="{7B6ADF66-F23F-4BA6-AC82-79E8A81A3F5A}" type="presParOf" srcId="{585E7B55-0895-4081-AB49-3DDB45C7EB51}" destId="{B43BDE32-4CF0-4476-9047-8BF8B24527C0}" srcOrd="0" destOrd="0" presId="urn:microsoft.com/office/officeart/2008/layout/HalfCircleOrganizationChart"/>
    <dgm:cxn modelId="{5FE7FE5C-A440-4EBB-831B-A80958E6138E}" type="presParOf" srcId="{B43BDE32-4CF0-4476-9047-8BF8B24527C0}" destId="{D9441EAF-0D5F-496B-BB6E-F0CA267270BD}" srcOrd="0" destOrd="0" presId="urn:microsoft.com/office/officeart/2008/layout/HalfCircleOrganizationChart"/>
    <dgm:cxn modelId="{BDEAAA3A-BE63-4095-9046-C6D665A001CD}" type="presParOf" srcId="{D9441EAF-0D5F-496B-BB6E-F0CA267270BD}" destId="{6087FA75-CB9D-4BA4-AC59-BFDA36E20C5C}" srcOrd="0" destOrd="0" presId="urn:microsoft.com/office/officeart/2008/layout/HalfCircleOrganizationChart"/>
    <dgm:cxn modelId="{3276B3A5-E5EC-4267-B8C3-CC86EB4A227A}" type="presParOf" srcId="{D9441EAF-0D5F-496B-BB6E-F0CA267270BD}" destId="{98078926-6D34-4912-AA58-B9A8CE282474}" srcOrd="1" destOrd="0" presId="urn:microsoft.com/office/officeart/2008/layout/HalfCircleOrganizationChart"/>
    <dgm:cxn modelId="{CAD37C9B-1630-4C0D-B21C-80BC1447BC64}" type="presParOf" srcId="{D9441EAF-0D5F-496B-BB6E-F0CA267270BD}" destId="{F5E5F5CD-FCDD-42D7-B4C8-3C27EE62387D}" srcOrd="2" destOrd="0" presId="urn:microsoft.com/office/officeart/2008/layout/HalfCircleOrganizationChart"/>
    <dgm:cxn modelId="{0B04A9B3-A547-436B-AB6E-8D65F33E86B8}" type="presParOf" srcId="{D9441EAF-0D5F-496B-BB6E-F0CA267270BD}" destId="{0CA08915-EB88-4BF6-96EC-A981C1C9EC54}" srcOrd="3" destOrd="0" presId="urn:microsoft.com/office/officeart/2008/layout/HalfCircleOrganizationChart"/>
    <dgm:cxn modelId="{686745F5-5866-4665-83DA-A8394D5315D2}" type="presParOf" srcId="{B43BDE32-4CF0-4476-9047-8BF8B24527C0}" destId="{D466E7EC-A0B5-491B-B44F-DE141DBC6533}" srcOrd="1" destOrd="0" presId="urn:microsoft.com/office/officeart/2008/layout/HalfCircleOrganizationChart"/>
    <dgm:cxn modelId="{DF4C4022-7B84-4470-B44E-EE5AE8E694F2}" type="presParOf" srcId="{D466E7EC-A0B5-491B-B44F-DE141DBC6533}" destId="{097F6B03-02A5-4929-951B-EA4AEB4B1A56}" srcOrd="0" destOrd="0" presId="urn:microsoft.com/office/officeart/2008/layout/HalfCircleOrganizationChart"/>
    <dgm:cxn modelId="{791D4B70-4430-4F2D-BEE3-62090D63827E}" type="presParOf" srcId="{D466E7EC-A0B5-491B-B44F-DE141DBC6533}" destId="{C218A891-AB15-42CA-AAEE-442B890D3221}" srcOrd="1" destOrd="0" presId="urn:microsoft.com/office/officeart/2008/layout/HalfCircleOrganizationChart"/>
    <dgm:cxn modelId="{4AEF99B1-90D9-4054-8D01-D900799A0727}" type="presParOf" srcId="{C218A891-AB15-42CA-AAEE-442B890D3221}" destId="{37FD49D8-120A-4A32-887A-3931B42D6767}" srcOrd="0" destOrd="0" presId="urn:microsoft.com/office/officeart/2008/layout/HalfCircleOrganizationChart"/>
    <dgm:cxn modelId="{56FA50F9-9570-4CF1-8585-9D1FC6EB9E94}" type="presParOf" srcId="{37FD49D8-120A-4A32-887A-3931B42D6767}" destId="{072FCD7E-7D3F-4113-AB37-F7468B020FB4}" srcOrd="0" destOrd="0" presId="urn:microsoft.com/office/officeart/2008/layout/HalfCircleOrganizationChart"/>
    <dgm:cxn modelId="{B4660887-BD84-43C8-A4DC-4B16B0B967A7}" type="presParOf" srcId="{37FD49D8-120A-4A32-887A-3931B42D6767}" destId="{92BFB8E2-D6BC-43E0-9537-C7FAB4E74259}" srcOrd="1" destOrd="0" presId="urn:microsoft.com/office/officeart/2008/layout/HalfCircleOrganizationChart"/>
    <dgm:cxn modelId="{57985285-E09C-4C53-97CF-DDAECB68BF2E}" type="presParOf" srcId="{37FD49D8-120A-4A32-887A-3931B42D6767}" destId="{4F3EF936-0BB1-4CCA-8F8F-7B64392C74BD}" srcOrd="2" destOrd="0" presId="urn:microsoft.com/office/officeart/2008/layout/HalfCircleOrganizationChart"/>
    <dgm:cxn modelId="{8E80DA94-6D96-410F-BABF-5A737E1782E0}" type="presParOf" srcId="{37FD49D8-120A-4A32-887A-3931B42D6767}" destId="{1FF177DF-8C10-45BF-A636-7ABAE84B2DB1}" srcOrd="3" destOrd="0" presId="urn:microsoft.com/office/officeart/2008/layout/HalfCircleOrganizationChart"/>
    <dgm:cxn modelId="{97C3F48F-DFEA-4215-B8BD-F2EAC9AF9AC7}" type="presParOf" srcId="{C218A891-AB15-42CA-AAEE-442B890D3221}" destId="{3FD6F520-0E08-4060-8F70-A36D093C3EA4}" srcOrd="1" destOrd="0" presId="urn:microsoft.com/office/officeart/2008/layout/HalfCircleOrganizationChart"/>
    <dgm:cxn modelId="{55F4F900-3310-45EF-BED4-28884F258DD6}" type="presParOf" srcId="{C218A891-AB15-42CA-AAEE-442B890D3221}" destId="{A2831E60-8C08-4631-8678-3BC74D2FD589}" srcOrd="2" destOrd="0" presId="urn:microsoft.com/office/officeart/2008/layout/HalfCircleOrganizationChart"/>
    <dgm:cxn modelId="{EB262530-9DA7-4B81-8F50-D98F8F410DA6}" type="presParOf" srcId="{D466E7EC-A0B5-491B-B44F-DE141DBC6533}" destId="{3BCD671F-BA83-45DD-941D-D09DFB8E063B}" srcOrd="2" destOrd="0" presId="urn:microsoft.com/office/officeart/2008/layout/HalfCircleOrganizationChart"/>
    <dgm:cxn modelId="{A9C12C99-EE32-4EE1-9549-1FC6601A2214}" type="presParOf" srcId="{D466E7EC-A0B5-491B-B44F-DE141DBC6533}" destId="{320A1A84-0F59-411E-8053-7341C5E522DE}" srcOrd="3" destOrd="0" presId="urn:microsoft.com/office/officeart/2008/layout/HalfCircleOrganizationChart"/>
    <dgm:cxn modelId="{7CD39DD3-550B-4C74-B461-0EE5559D8C3A}" type="presParOf" srcId="{320A1A84-0F59-411E-8053-7341C5E522DE}" destId="{CD003CB1-3F42-4C38-9B19-8691DD4DDC67}" srcOrd="0" destOrd="0" presId="urn:microsoft.com/office/officeart/2008/layout/HalfCircleOrganizationChart"/>
    <dgm:cxn modelId="{A6820E70-C148-4199-8E2D-3A36DE482C3C}" type="presParOf" srcId="{CD003CB1-3F42-4C38-9B19-8691DD4DDC67}" destId="{EE1C3F0B-F26F-49C6-A999-650519EA4D73}" srcOrd="0" destOrd="0" presId="urn:microsoft.com/office/officeart/2008/layout/HalfCircleOrganizationChart"/>
    <dgm:cxn modelId="{4914367A-9AAF-4677-BD18-76E91437F962}" type="presParOf" srcId="{CD003CB1-3F42-4C38-9B19-8691DD4DDC67}" destId="{05E2AEEA-EBFA-484D-8ECA-411983326CFE}" srcOrd="1" destOrd="0" presId="urn:microsoft.com/office/officeart/2008/layout/HalfCircleOrganizationChart"/>
    <dgm:cxn modelId="{1FCC3A8C-4775-4DD4-8E79-31D12DDE2B40}" type="presParOf" srcId="{CD003CB1-3F42-4C38-9B19-8691DD4DDC67}" destId="{11892259-231A-4D3F-9DA0-DFCC76CAD64B}" srcOrd="2" destOrd="0" presId="urn:microsoft.com/office/officeart/2008/layout/HalfCircleOrganizationChart"/>
    <dgm:cxn modelId="{37FEC2E8-BD96-4FCF-91DC-0F860CA98AE5}" type="presParOf" srcId="{CD003CB1-3F42-4C38-9B19-8691DD4DDC67}" destId="{4CD51B12-0BB0-459A-9428-49D22E055463}" srcOrd="3" destOrd="0" presId="urn:microsoft.com/office/officeart/2008/layout/HalfCircleOrganizationChart"/>
    <dgm:cxn modelId="{48C17CC5-D552-4956-B48D-3CC057EE5D0E}" type="presParOf" srcId="{320A1A84-0F59-411E-8053-7341C5E522DE}" destId="{07BEB3DF-4A1C-4BF0-97B5-9F1D43332661}" srcOrd="1" destOrd="0" presId="urn:microsoft.com/office/officeart/2008/layout/HalfCircleOrganizationChart"/>
    <dgm:cxn modelId="{F564BCB6-31A9-46E5-ADBE-BAF96E5C95AD}" type="presParOf" srcId="{320A1A84-0F59-411E-8053-7341C5E522DE}" destId="{2BA87496-C37F-41CE-BC2A-7F3309905E81}" srcOrd="2" destOrd="0" presId="urn:microsoft.com/office/officeart/2008/layout/HalfCircleOrganizationChart"/>
    <dgm:cxn modelId="{C26F38BA-FEC7-45AB-A551-7AB2F8EDF0D8}" type="presParOf" srcId="{D466E7EC-A0B5-491B-B44F-DE141DBC6533}" destId="{80161997-48DD-432D-9867-B3EE96DC1624}" srcOrd="4" destOrd="0" presId="urn:microsoft.com/office/officeart/2008/layout/HalfCircleOrganizationChart"/>
    <dgm:cxn modelId="{D568A590-E128-4BA7-A32C-DC3C0DBA39D8}" type="presParOf" srcId="{D466E7EC-A0B5-491B-B44F-DE141DBC6533}" destId="{83EBA2B1-03E7-49B4-BF2C-032755BA6E40}" srcOrd="5" destOrd="0" presId="urn:microsoft.com/office/officeart/2008/layout/HalfCircleOrganizationChart"/>
    <dgm:cxn modelId="{384187BF-4F22-48F6-A792-2DC7C80AAF25}" type="presParOf" srcId="{83EBA2B1-03E7-49B4-BF2C-032755BA6E40}" destId="{32E9CBC6-4D79-4647-9BE7-94C1E17256CE}" srcOrd="0" destOrd="0" presId="urn:microsoft.com/office/officeart/2008/layout/HalfCircleOrganizationChart"/>
    <dgm:cxn modelId="{35589268-99B0-48F4-9709-1C097AD03908}" type="presParOf" srcId="{32E9CBC6-4D79-4647-9BE7-94C1E17256CE}" destId="{46481063-A386-48CA-93DB-147CF76F6762}" srcOrd="0" destOrd="0" presId="urn:microsoft.com/office/officeart/2008/layout/HalfCircleOrganizationChart"/>
    <dgm:cxn modelId="{EDF82638-FC8A-4E1D-AF93-36D412814922}" type="presParOf" srcId="{32E9CBC6-4D79-4647-9BE7-94C1E17256CE}" destId="{3076906E-D3F7-4551-8E61-288B1F6218D0}" srcOrd="1" destOrd="0" presId="urn:microsoft.com/office/officeart/2008/layout/HalfCircleOrganizationChart"/>
    <dgm:cxn modelId="{D9222F64-2013-416F-B6C5-F9222FA83ACA}" type="presParOf" srcId="{32E9CBC6-4D79-4647-9BE7-94C1E17256CE}" destId="{AC7CE1E6-21BE-4CD0-864B-688EC92233B1}" srcOrd="2" destOrd="0" presId="urn:microsoft.com/office/officeart/2008/layout/HalfCircleOrganizationChart"/>
    <dgm:cxn modelId="{E34CA843-C14A-4681-B745-50C6844F0941}" type="presParOf" srcId="{32E9CBC6-4D79-4647-9BE7-94C1E17256CE}" destId="{9435D9BF-5FFA-41B1-B425-2102F84526CE}" srcOrd="3" destOrd="0" presId="urn:microsoft.com/office/officeart/2008/layout/HalfCircleOrganizationChart"/>
    <dgm:cxn modelId="{4B8BED04-8327-4804-9419-416486E0F98A}" type="presParOf" srcId="{83EBA2B1-03E7-49B4-BF2C-032755BA6E40}" destId="{3305BE45-ED9C-41BF-B93D-73FB6C88C78A}" srcOrd="1" destOrd="0" presId="urn:microsoft.com/office/officeart/2008/layout/HalfCircleOrganizationChart"/>
    <dgm:cxn modelId="{9816BA2C-947F-47ED-B295-F1048787E8F6}" type="presParOf" srcId="{83EBA2B1-03E7-49B4-BF2C-032755BA6E40}" destId="{3C125834-CBC5-4165-9362-D40FA3B2472C}" srcOrd="2" destOrd="0" presId="urn:microsoft.com/office/officeart/2008/layout/HalfCircleOrganizationChart"/>
    <dgm:cxn modelId="{137F33F4-9A7A-42D5-AAF7-A45F7FD59F0C}" type="presParOf" srcId="{D466E7EC-A0B5-491B-B44F-DE141DBC6533}" destId="{C98981C5-4B45-4A5A-86C9-50B56BB267F3}" srcOrd="6" destOrd="0" presId="urn:microsoft.com/office/officeart/2008/layout/HalfCircleOrganizationChart"/>
    <dgm:cxn modelId="{20D5EDB2-AB5F-43C0-A5F3-F6C26B54F880}" type="presParOf" srcId="{D466E7EC-A0B5-491B-B44F-DE141DBC6533}" destId="{9356626F-D022-4D45-8530-657C9CF094B7}" srcOrd="7" destOrd="0" presId="urn:microsoft.com/office/officeart/2008/layout/HalfCircleOrganizationChart"/>
    <dgm:cxn modelId="{BE0540E9-75E9-417C-8E1C-0FDF30141D35}" type="presParOf" srcId="{9356626F-D022-4D45-8530-657C9CF094B7}" destId="{F2636808-1E89-4681-A128-BACD62D30892}" srcOrd="0" destOrd="0" presId="urn:microsoft.com/office/officeart/2008/layout/HalfCircleOrganizationChart"/>
    <dgm:cxn modelId="{0B98E5BB-0270-4BBF-A729-2FB37148BEBB}" type="presParOf" srcId="{F2636808-1E89-4681-A128-BACD62D30892}" destId="{CDC1E8F2-74AA-4B76-A92F-7983BAFB913D}" srcOrd="0" destOrd="0" presId="urn:microsoft.com/office/officeart/2008/layout/HalfCircleOrganizationChart"/>
    <dgm:cxn modelId="{94D13AF2-DBB2-4C88-BD44-C018B22B0516}" type="presParOf" srcId="{F2636808-1E89-4681-A128-BACD62D30892}" destId="{92B21892-803A-4CA4-A96B-C7E9E4B004FF}" srcOrd="1" destOrd="0" presId="urn:microsoft.com/office/officeart/2008/layout/HalfCircleOrganizationChart"/>
    <dgm:cxn modelId="{262C0BB1-2F92-4F82-9104-70F4FA800406}" type="presParOf" srcId="{F2636808-1E89-4681-A128-BACD62D30892}" destId="{04AD0B3F-2921-4222-B944-EA79D813C508}" srcOrd="2" destOrd="0" presId="urn:microsoft.com/office/officeart/2008/layout/HalfCircleOrganizationChart"/>
    <dgm:cxn modelId="{2E638415-DA42-4C92-B465-84540D026C97}" type="presParOf" srcId="{F2636808-1E89-4681-A128-BACD62D30892}" destId="{A72C8DEC-E4F8-41C2-BFE4-202B48C58A79}" srcOrd="3" destOrd="0" presId="urn:microsoft.com/office/officeart/2008/layout/HalfCircleOrganizationChart"/>
    <dgm:cxn modelId="{29C905A7-E95F-4A47-83BD-3271A91CDBB1}" type="presParOf" srcId="{9356626F-D022-4D45-8530-657C9CF094B7}" destId="{BD84AC37-AB86-4D14-AF04-7D91EC06BFDD}" srcOrd="1" destOrd="0" presId="urn:microsoft.com/office/officeart/2008/layout/HalfCircleOrganizationChart"/>
    <dgm:cxn modelId="{771B7FC4-BFBC-4696-AA75-B93CB71D114C}" type="presParOf" srcId="{9356626F-D022-4D45-8530-657C9CF094B7}" destId="{CB0F5882-874F-4E32-A25B-830FE656D0BF}" srcOrd="2" destOrd="0" presId="urn:microsoft.com/office/officeart/2008/layout/HalfCircleOrganizationChart"/>
    <dgm:cxn modelId="{A21D251E-213C-421B-BADB-46E326C39390}" type="presParOf" srcId="{D466E7EC-A0B5-491B-B44F-DE141DBC6533}" destId="{B89A5DDE-B8D7-47C7-8147-FFC35B12636D}" srcOrd="8" destOrd="0" presId="urn:microsoft.com/office/officeart/2008/layout/HalfCircleOrganizationChart"/>
    <dgm:cxn modelId="{29ACAFA3-0F2F-4066-86AD-B658F5F87264}" type="presParOf" srcId="{D466E7EC-A0B5-491B-B44F-DE141DBC6533}" destId="{54314857-5FDF-45AB-9036-766B9ED87208}" srcOrd="9" destOrd="0" presId="urn:microsoft.com/office/officeart/2008/layout/HalfCircleOrganizationChart"/>
    <dgm:cxn modelId="{BED7E9F7-99C5-4838-A81A-297A4390D9ED}" type="presParOf" srcId="{54314857-5FDF-45AB-9036-766B9ED87208}" destId="{A2938297-3F5A-4703-A9D6-D50219FE135D}" srcOrd="0" destOrd="0" presId="urn:microsoft.com/office/officeart/2008/layout/HalfCircleOrganizationChart"/>
    <dgm:cxn modelId="{5B7C87FF-206A-4866-903D-8C4E2A218C53}" type="presParOf" srcId="{A2938297-3F5A-4703-A9D6-D50219FE135D}" destId="{690E2A20-EBF2-4F28-8442-8895EF55E6D1}" srcOrd="0" destOrd="0" presId="urn:microsoft.com/office/officeart/2008/layout/HalfCircleOrganizationChart"/>
    <dgm:cxn modelId="{D2534D60-CFB4-4BFC-B1B3-73590A232631}" type="presParOf" srcId="{A2938297-3F5A-4703-A9D6-D50219FE135D}" destId="{3ACDD210-17F2-4076-B54B-6D2DB142DCA5}" srcOrd="1" destOrd="0" presId="urn:microsoft.com/office/officeart/2008/layout/HalfCircleOrganizationChart"/>
    <dgm:cxn modelId="{5357D63C-391B-4493-BC09-96CCF2A27F88}" type="presParOf" srcId="{A2938297-3F5A-4703-A9D6-D50219FE135D}" destId="{6A9E39AA-E7FD-41F5-BC67-A61D7F653DF8}" srcOrd="2" destOrd="0" presId="urn:microsoft.com/office/officeart/2008/layout/HalfCircleOrganizationChart"/>
    <dgm:cxn modelId="{FC8D41F3-32E5-4B07-8C27-4D48FF06B6A6}" type="presParOf" srcId="{A2938297-3F5A-4703-A9D6-D50219FE135D}" destId="{4BC16A63-8DF9-49B5-AE02-BE247D33E8B7}" srcOrd="3" destOrd="0" presId="urn:microsoft.com/office/officeart/2008/layout/HalfCircleOrganizationChart"/>
    <dgm:cxn modelId="{9E4C1402-13E8-4820-BB32-29AF3B1C7D5C}" type="presParOf" srcId="{54314857-5FDF-45AB-9036-766B9ED87208}" destId="{E32E63F8-889E-43EB-81FB-F0B6AB632ADB}" srcOrd="1" destOrd="0" presId="urn:microsoft.com/office/officeart/2008/layout/HalfCircleOrganizationChart"/>
    <dgm:cxn modelId="{B76DF0AF-4376-4897-A653-D8E1E100E926}" type="presParOf" srcId="{54314857-5FDF-45AB-9036-766B9ED87208}" destId="{0D7BBA62-FB72-4F2E-B689-4832EED29F24}" srcOrd="2" destOrd="0" presId="urn:microsoft.com/office/officeart/2008/layout/HalfCircleOrganizationChart"/>
    <dgm:cxn modelId="{2E5371F9-B513-4522-9B91-61B4AFD59798}" type="presParOf" srcId="{B43BDE32-4CF0-4476-9047-8BF8B24527C0}" destId="{E1231ED7-051D-4EF3-86D6-C56C5022618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9C1B78-E811-48DD-88FD-8991C3FEF1EA}" type="doc">
      <dgm:prSet loTypeId="urn:microsoft.com/office/officeart/2005/8/layout/hierarchy4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F2B1F50-0742-4B33-B0DB-E38C75367E5C}">
      <dgm:prSet phldrT="[Text]" custT="1"/>
      <dgm:spPr/>
      <dgm:t>
        <a:bodyPr/>
        <a:lstStyle/>
        <a:p>
          <a:r>
            <a:rPr lang="hu-HU" sz="7200" dirty="0" smtClean="0">
              <a:effectLst>
                <a:outerShdw blurRad="50800" dist="88900" dir="5400000" algn="ctr" rotWithShape="0">
                  <a:srgbClr val="000000">
                    <a:alpha val="43137"/>
                  </a:srgbClr>
                </a:outerShdw>
              </a:effectLst>
            </a:rPr>
            <a:t>HKIR</a:t>
          </a:r>
          <a:endParaRPr lang="hu-HU" sz="7200" dirty="0">
            <a:effectLst>
              <a:outerShdw blurRad="50800" dist="88900" dir="5400000" algn="ctr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2B0827C-42E2-4AE4-A15D-3C0751E0F3B5}" type="parTrans" cxnId="{B1432EAE-1BE2-4150-A6C0-6F52AF0CA1D6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4FF4C2B3-FE58-48B3-AE3E-3FE155853EB6}" type="sibTrans" cxnId="{B1432EAE-1BE2-4150-A6C0-6F52AF0CA1D6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6D555E9A-C74B-45A9-9C67-9B91688C2B39}">
      <dgm:prSet phldrT="[Text]" custT="1"/>
      <dgm:spPr/>
      <dgm:t>
        <a:bodyPr vert="vert270"/>
        <a:lstStyle/>
        <a:p>
          <a:r>
            <a:rPr lang="hu-HU" sz="2400" dirty="0" smtClean="0"/>
            <a:t>Egységes jegyértékesítési rendszer</a:t>
          </a:r>
        </a:p>
      </dgm:t>
    </dgm:pt>
    <dgm:pt modelId="{924F2865-998E-4935-A134-9C688D4B745E}" type="parTrans" cxnId="{9CE132BD-4C99-40D9-864E-79FA085BC6FB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73F36408-B8F0-4645-8E93-5196793ECE7E}" type="sibTrans" cxnId="{9CE132BD-4C99-40D9-864E-79FA085BC6FB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B08CC5CA-3F52-4619-B5C4-AF96048DBDC8}">
      <dgm:prSet phldrT="[Text]" custT="1"/>
      <dgm:spPr/>
      <dgm:t>
        <a:bodyPr vert="vert270"/>
        <a:lstStyle/>
        <a:p>
          <a:r>
            <a:rPr lang="hu-HU" sz="2400" dirty="0" smtClean="0"/>
            <a:t>Fődiszpécseri rendszer</a:t>
          </a:r>
          <a:endParaRPr lang="hu-HU" sz="2400" dirty="0"/>
        </a:p>
      </dgm:t>
    </dgm:pt>
    <dgm:pt modelId="{EA149EF2-22B3-4857-8625-342CFA7774ED}" type="parTrans" cxnId="{00073416-1F84-4D55-A564-76498490201A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C8FB2258-B5E3-4457-9780-E67D502118C7}" type="sibTrans" cxnId="{00073416-1F84-4D55-A564-76498490201A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58AEEDA3-71A7-43DA-8B9B-A274B2E97809}">
      <dgm:prSet phldrT="[Text]" custT="1"/>
      <dgm:spPr/>
      <dgm:t>
        <a:bodyPr vert="vert270"/>
        <a:lstStyle/>
        <a:p>
          <a:r>
            <a:rPr lang="hu-HU" sz="2400" dirty="0" smtClean="0"/>
            <a:t>Kontakt center</a:t>
          </a:r>
        </a:p>
      </dgm:t>
    </dgm:pt>
    <dgm:pt modelId="{789F1CB7-C035-40AA-A400-573017263DF0}" type="parTrans" cxnId="{86600D86-0F29-4700-BC13-A5DC30F844CC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572A7A26-101C-4130-8B07-4EE9212A4A87}" type="sibTrans" cxnId="{86600D86-0F29-4700-BC13-A5DC30F844CC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862095DA-2CD7-4351-A005-A13DA18138BC}">
      <dgm:prSet phldrT="[Text]" custT="1"/>
      <dgm:spPr/>
      <dgm:t>
        <a:bodyPr vert="vert270"/>
        <a:lstStyle/>
        <a:p>
          <a:r>
            <a:rPr lang="hu-HU" sz="2400" dirty="0" smtClean="0"/>
            <a:t>Fedélzeti eszközök, jegyértékesítő funkcióval</a:t>
          </a:r>
        </a:p>
      </dgm:t>
    </dgm:pt>
    <dgm:pt modelId="{3D862D3E-9855-473D-AF02-3A138546A1F9}" type="parTrans" cxnId="{C3712F77-5B1E-46FE-838D-5A357E3C87B1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9ED81162-DCCF-4C2E-B9C9-2407D38F83D7}" type="sibTrans" cxnId="{C3712F77-5B1E-46FE-838D-5A357E3C87B1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D70EEFDD-BF53-48F1-93E8-1CC90D9D0E1B}">
      <dgm:prSet phldrT="[Text]" custT="1"/>
      <dgm:spPr/>
      <dgm:t>
        <a:bodyPr vert="vert270"/>
        <a:lstStyle/>
        <a:p>
          <a:r>
            <a:rPr lang="hu-HU" sz="2400" dirty="0" smtClean="0"/>
            <a:t>Ellenőri rendszer</a:t>
          </a:r>
        </a:p>
      </dgm:t>
    </dgm:pt>
    <dgm:pt modelId="{273D1BC6-9CB9-4F9D-8675-0FD766E8DD9E}" type="parTrans" cxnId="{E8602BAE-0B8D-4F48-97DF-E823EACE0362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314E7069-A948-4C69-A312-63EDA326CB4C}" type="sibTrans" cxnId="{E8602BAE-0B8D-4F48-97DF-E823EACE0362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E946AFF5-5131-47FF-B435-BDCD7B052561}">
      <dgm:prSet phldrT="[Text]" custT="1"/>
      <dgm:spPr/>
      <dgm:t>
        <a:bodyPr vert="vert270"/>
        <a:lstStyle/>
        <a:p>
          <a:r>
            <a:rPr lang="hu-HU" sz="2400" dirty="0" smtClean="0"/>
            <a:t>Pénztári alkalmazás</a:t>
          </a:r>
        </a:p>
      </dgm:t>
    </dgm:pt>
    <dgm:pt modelId="{01B09ADD-7031-4868-8E8B-676F0B66AB0F}" type="parTrans" cxnId="{69A8E81A-49C3-452A-A1D5-415E4FED416C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614233A7-6B87-4A9A-A8D6-754769180FB1}" type="sibTrans" cxnId="{69A8E81A-49C3-452A-A1D5-415E4FED416C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622E4874-45C1-442F-B1AC-6F26F55B8A8C}">
      <dgm:prSet phldrT="[Text]" custT="1"/>
      <dgm:spPr/>
      <dgm:t>
        <a:bodyPr vert="vert270"/>
        <a:lstStyle/>
        <a:p>
          <a:r>
            <a:rPr lang="hu-HU" sz="2400" dirty="0" smtClean="0"/>
            <a:t>Forgalomirányító rendszer</a:t>
          </a:r>
          <a:endParaRPr lang="hu-HU" sz="2400" dirty="0"/>
        </a:p>
      </dgm:t>
    </dgm:pt>
    <dgm:pt modelId="{C17EB735-33AC-4D64-964E-18BA0CF4909B}" type="parTrans" cxnId="{A5CD7AD5-2AD1-4273-B8C6-C2A7F365612E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31FF6EDA-6640-4F90-8B75-D94BD2282A6E}" type="sibTrans" cxnId="{A5CD7AD5-2AD1-4273-B8C6-C2A7F365612E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E6E9A1CE-98DC-4E9F-9B4D-8FC1DD082D83}">
      <dgm:prSet phldrT="[Text]" custT="1"/>
      <dgm:spPr/>
      <dgm:t>
        <a:bodyPr vert="vert270"/>
        <a:lstStyle/>
        <a:p>
          <a:r>
            <a:rPr lang="hu-HU" sz="2400" dirty="0" smtClean="0"/>
            <a:t>Közlekedési adattárház</a:t>
          </a:r>
          <a:endParaRPr lang="hu-HU" sz="2400" dirty="0"/>
        </a:p>
      </dgm:t>
    </dgm:pt>
    <dgm:pt modelId="{81FFC680-34BF-42F1-A81E-A127FAF4AC12}" type="parTrans" cxnId="{1F3E1888-3742-4EC0-AD8C-7D9690F03419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C6FF70EE-37D0-436A-B458-402FF0CD4B1C}" type="sibTrans" cxnId="{1F3E1888-3742-4EC0-AD8C-7D9690F03419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757C5C4C-42BF-4085-949E-7ADE9EC86F0E}">
      <dgm:prSet phldrT="[Text]" custT="1"/>
      <dgm:spPr/>
      <dgm:t>
        <a:bodyPr vert="vert270"/>
        <a:lstStyle/>
        <a:p>
          <a:r>
            <a:rPr lang="hu-HU" sz="2400" dirty="0" smtClean="0"/>
            <a:t>Utas-tájékoztató rendszer interfész</a:t>
          </a:r>
          <a:endParaRPr lang="hu-HU" sz="2400" dirty="0"/>
        </a:p>
      </dgm:t>
    </dgm:pt>
    <dgm:pt modelId="{A960683B-C002-4539-AC4C-EEB1F68C48FF}" type="parTrans" cxnId="{C1341707-5DB6-4E82-989F-B83196130B4A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E2D8219B-377F-446A-AE26-CBEDA38CA0A4}" type="sibTrans" cxnId="{C1341707-5DB6-4E82-989F-B83196130B4A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D7800A93-923B-4FA9-A736-4665F61BC0A1}">
      <dgm:prSet phldrT="[Text]" custT="1"/>
      <dgm:spPr/>
      <dgm:t>
        <a:bodyPr vert="vert270"/>
        <a:lstStyle/>
        <a:p>
          <a:r>
            <a:rPr lang="hu-HU" sz="2400" dirty="0" smtClean="0"/>
            <a:t>Közlekedési adattárház</a:t>
          </a:r>
        </a:p>
      </dgm:t>
    </dgm:pt>
    <dgm:pt modelId="{59E06AB1-8A88-4D4E-AC5D-686C39ABF8F2}" type="parTrans" cxnId="{C4E6B115-1B83-44B7-806F-CB7BED930B4C}">
      <dgm:prSet/>
      <dgm:spPr/>
      <dgm:t>
        <a:bodyPr/>
        <a:lstStyle/>
        <a:p>
          <a:endParaRPr lang="hu-HU"/>
        </a:p>
      </dgm:t>
    </dgm:pt>
    <dgm:pt modelId="{54778D30-1352-4D72-A9C0-EEFEC60AE710}" type="sibTrans" cxnId="{C4E6B115-1B83-44B7-806F-CB7BED930B4C}">
      <dgm:prSet/>
      <dgm:spPr/>
      <dgm:t>
        <a:bodyPr/>
        <a:lstStyle/>
        <a:p>
          <a:endParaRPr lang="hu-HU"/>
        </a:p>
      </dgm:t>
    </dgm:pt>
    <dgm:pt modelId="{2451D652-4F6B-486D-BCBD-FDC6CADB1AF8}" type="pres">
      <dgm:prSet presAssocID="{0D9C1B78-E811-48DD-88FD-8991C3FEF1E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684732A0-C698-4220-B835-2497A27B1676}" type="pres">
      <dgm:prSet presAssocID="{8F2B1F50-0742-4B33-B0DB-E38C75367E5C}" presName="vertOne" presStyleCnt="0"/>
      <dgm:spPr/>
    </dgm:pt>
    <dgm:pt modelId="{0907DB3F-D072-4A34-9FD7-4AF727C1F15D}" type="pres">
      <dgm:prSet presAssocID="{8F2B1F50-0742-4B33-B0DB-E38C75367E5C}" presName="txOne" presStyleLbl="node0" presStyleIdx="0" presStyleCnt="1" custLinFactNeighborX="-3929" custLinFactNeighborY="8606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A3E5370-EB01-4B83-B2B7-923530B8E0C9}" type="pres">
      <dgm:prSet presAssocID="{8F2B1F50-0742-4B33-B0DB-E38C75367E5C}" presName="parTransOne" presStyleCnt="0"/>
      <dgm:spPr/>
    </dgm:pt>
    <dgm:pt modelId="{E502E91E-6782-4589-ACA0-561703E12C47}" type="pres">
      <dgm:prSet presAssocID="{8F2B1F50-0742-4B33-B0DB-E38C75367E5C}" presName="horzOne" presStyleCnt="0"/>
      <dgm:spPr/>
    </dgm:pt>
    <dgm:pt modelId="{49A522F8-37FC-4097-BACA-EC6F7C804956}" type="pres">
      <dgm:prSet presAssocID="{6D555E9A-C74B-45A9-9C67-9B91688C2B39}" presName="vertTwo" presStyleCnt="0"/>
      <dgm:spPr/>
    </dgm:pt>
    <dgm:pt modelId="{913B159E-57BC-4B6D-BDF9-9629AA0BFE87}" type="pres">
      <dgm:prSet presAssocID="{6D555E9A-C74B-45A9-9C67-9B91688C2B39}" presName="txTwo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1DD9E49-098F-4AAA-A7AE-854DDBC457B1}" type="pres">
      <dgm:prSet presAssocID="{6D555E9A-C74B-45A9-9C67-9B91688C2B39}" presName="horzTwo" presStyleCnt="0"/>
      <dgm:spPr/>
    </dgm:pt>
    <dgm:pt modelId="{A3696938-7C36-4A50-ADE1-F4B303212DA5}" type="pres">
      <dgm:prSet presAssocID="{73F36408-B8F0-4645-8E93-5196793ECE7E}" presName="sibSpaceTwo" presStyleCnt="0"/>
      <dgm:spPr/>
    </dgm:pt>
    <dgm:pt modelId="{90115835-FEE0-462F-92F9-CEB944284D6A}" type="pres">
      <dgm:prSet presAssocID="{862095DA-2CD7-4351-A005-A13DA18138BC}" presName="vertTwo" presStyleCnt="0"/>
      <dgm:spPr/>
    </dgm:pt>
    <dgm:pt modelId="{F04AAB6C-5DA9-4BD9-801C-2B0C22C667A9}" type="pres">
      <dgm:prSet presAssocID="{862095DA-2CD7-4351-A005-A13DA18138BC}" presName="txTwo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6934D6E-94AE-4D2C-A799-5DBE37A27E49}" type="pres">
      <dgm:prSet presAssocID="{862095DA-2CD7-4351-A005-A13DA18138BC}" presName="horzTwo" presStyleCnt="0"/>
      <dgm:spPr/>
    </dgm:pt>
    <dgm:pt modelId="{1CFE6D37-9E55-49EC-A766-25BBAAEDF1BD}" type="pres">
      <dgm:prSet presAssocID="{9ED81162-DCCF-4C2E-B9C9-2407D38F83D7}" presName="sibSpaceTwo" presStyleCnt="0"/>
      <dgm:spPr/>
    </dgm:pt>
    <dgm:pt modelId="{5D28D151-D070-4C8B-92FE-DB822985453B}" type="pres">
      <dgm:prSet presAssocID="{D70EEFDD-BF53-48F1-93E8-1CC90D9D0E1B}" presName="vertTwo" presStyleCnt="0"/>
      <dgm:spPr/>
    </dgm:pt>
    <dgm:pt modelId="{FFE4B41F-3660-4D9E-9037-4AD2643A741C}" type="pres">
      <dgm:prSet presAssocID="{D70EEFDD-BF53-48F1-93E8-1CC90D9D0E1B}" presName="txTwo" presStyleLbl="node2" presStyleIdx="2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C82F9AB-E2B3-4AAD-8FD4-1C7F9E64453A}" type="pres">
      <dgm:prSet presAssocID="{D70EEFDD-BF53-48F1-93E8-1CC90D9D0E1B}" presName="horzTwo" presStyleCnt="0"/>
      <dgm:spPr/>
    </dgm:pt>
    <dgm:pt modelId="{EF391C55-0665-48D3-B40B-7A29019CC494}" type="pres">
      <dgm:prSet presAssocID="{314E7069-A948-4C69-A312-63EDA326CB4C}" presName="sibSpaceTwo" presStyleCnt="0"/>
      <dgm:spPr/>
    </dgm:pt>
    <dgm:pt modelId="{D74A79BA-F57C-460F-9209-34AE784E605E}" type="pres">
      <dgm:prSet presAssocID="{E946AFF5-5131-47FF-B435-BDCD7B052561}" presName="vertTwo" presStyleCnt="0"/>
      <dgm:spPr/>
    </dgm:pt>
    <dgm:pt modelId="{1705C353-3015-48B1-998D-E86936F36D54}" type="pres">
      <dgm:prSet presAssocID="{E946AFF5-5131-47FF-B435-BDCD7B052561}" presName="txTwo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8D5A904-A3D3-43C5-B9D4-8E34D4B5177B}" type="pres">
      <dgm:prSet presAssocID="{E946AFF5-5131-47FF-B435-BDCD7B052561}" presName="horzTwo" presStyleCnt="0"/>
      <dgm:spPr/>
    </dgm:pt>
    <dgm:pt modelId="{8275450D-3D9E-4E00-BB7A-6454EDF71C67}" type="pres">
      <dgm:prSet presAssocID="{614233A7-6B87-4A9A-A8D6-754769180FB1}" presName="sibSpaceTwo" presStyleCnt="0"/>
      <dgm:spPr/>
    </dgm:pt>
    <dgm:pt modelId="{1AD44213-DE9F-432B-B0D1-A9811692694B}" type="pres">
      <dgm:prSet presAssocID="{B08CC5CA-3F52-4619-B5C4-AF96048DBDC8}" presName="vertTwo" presStyleCnt="0"/>
      <dgm:spPr/>
    </dgm:pt>
    <dgm:pt modelId="{DDF501F9-43CC-4EF7-BDC7-1ECB1459A032}" type="pres">
      <dgm:prSet presAssocID="{B08CC5CA-3F52-4619-B5C4-AF96048DBDC8}" presName="txTwo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BD44E60-0618-42D9-8DE1-E153F7674273}" type="pres">
      <dgm:prSet presAssocID="{B08CC5CA-3F52-4619-B5C4-AF96048DBDC8}" presName="horzTwo" presStyleCnt="0"/>
      <dgm:spPr/>
    </dgm:pt>
    <dgm:pt modelId="{4D8837CA-F123-448E-B6F3-B295D0B61A57}" type="pres">
      <dgm:prSet presAssocID="{C8FB2258-B5E3-4457-9780-E67D502118C7}" presName="sibSpaceTwo" presStyleCnt="0"/>
      <dgm:spPr/>
    </dgm:pt>
    <dgm:pt modelId="{8317376C-73BD-4F91-9149-0153156E14E0}" type="pres">
      <dgm:prSet presAssocID="{E6E9A1CE-98DC-4E9F-9B4D-8FC1DD082D83}" presName="vertTwo" presStyleCnt="0"/>
      <dgm:spPr/>
    </dgm:pt>
    <dgm:pt modelId="{D39339A0-CC15-4EE4-B8BC-5DB0F511BF9C}" type="pres">
      <dgm:prSet presAssocID="{E6E9A1CE-98DC-4E9F-9B4D-8FC1DD082D83}" presName="txTwo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C789951-0D47-431B-9027-89FC7E23DF31}" type="pres">
      <dgm:prSet presAssocID="{E6E9A1CE-98DC-4E9F-9B4D-8FC1DD082D83}" presName="horzTwo" presStyleCnt="0"/>
      <dgm:spPr/>
    </dgm:pt>
    <dgm:pt modelId="{933AE033-7745-41C0-B3A6-B512C386A7FF}" type="pres">
      <dgm:prSet presAssocID="{C6FF70EE-37D0-436A-B458-402FF0CD4B1C}" presName="sibSpaceTwo" presStyleCnt="0"/>
      <dgm:spPr/>
    </dgm:pt>
    <dgm:pt modelId="{E377C0E1-D73D-4BF3-BD97-FD5D08A5363F}" type="pres">
      <dgm:prSet presAssocID="{757C5C4C-42BF-4085-949E-7ADE9EC86F0E}" presName="vertTwo" presStyleCnt="0"/>
      <dgm:spPr/>
    </dgm:pt>
    <dgm:pt modelId="{DDB48BD0-88B7-4BAE-9532-DEFE5ADC1847}" type="pres">
      <dgm:prSet presAssocID="{757C5C4C-42BF-4085-949E-7ADE9EC86F0E}" presName="txTwo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039F482-A078-4F21-87C5-8A350047E7C7}" type="pres">
      <dgm:prSet presAssocID="{757C5C4C-42BF-4085-949E-7ADE9EC86F0E}" presName="horzTwo" presStyleCnt="0"/>
      <dgm:spPr/>
    </dgm:pt>
    <dgm:pt modelId="{67C719D0-764C-41B8-B577-95B2D50EAE19}" type="pres">
      <dgm:prSet presAssocID="{E2D8219B-377F-446A-AE26-CBEDA38CA0A4}" presName="sibSpaceTwo" presStyleCnt="0"/>
      <dgm:spPr/>
    </dgm:pt>
    <dgm:pt modelId="{75AFC65F-EEF9-44D7-99A8-20BA25A326EC}" type="pres">
      <dgm:prSet presAssocID="{622E4874-45C1-442F-B1AC-6F26F55B8A8C}" presName="vertTwo" presStyleCnt="0"/>
      <dgm:spPr/>
    </dgm:pt>
    <dgm:pt modelId="{D410322C-671C-4428-B037-6625DBEA8E25}" type="pres">
      <dgm:prSet presAssocID="{622E4874-45C1-442F-B1AC-6F26F55B8A8C}" presName="txTwo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EB50A2C-49AD-4805-A0C2-F457E0B744D8}" type="pres">
      <dgm:prSet presAssocID="{622E4874-45C1-442F-B1AC-6F26F55B8A8C}" presName="horzTwo" presStyleCnt="0"/>
      <dgm:spPr/>
    </dgm:pt>
    <dgm:pt modelId="{544AFED2-AC52-472E-9E99-593FCE878E80}" type="pres">
      <dgm:prSet presAssocID="{31FF6EDA-6640-4F90-8B75-D94BD2282A6E}" presName="sibSpaceTwo" presStyleCnt="0"/>
      <dgm:spPr/>
    </dgm:pt>
    <dgm:pt modelId="{AF13A87D-3DB6-45ED-A033-03603754DA43}" type="pres">
      <dgm:prSet presAssocID="{58AEEDA3-71A7-43DA-8B9B-A274B2E97809}" presName="vertTwo" presStyleCnt="0"/>
      <dgm:spPr/>
    </dgm:pt>
    <dgm:pt modelId="{C95D62F0-B809-423D-BDE0-25DD80C896D2}" type="pres">
      <dgm:prSet presAssocID="{58AEEDA3-71A7-43DA-8B9B-A274B2E97809}" presName="txTwo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A2E6F2A-5132-4066-AF06-D71D331B3CA5}" type="pres">
      <dgm:prSet presAssocID="{58AEEDA3-71A7-43DA-8B9B-A274B2E97809}" presName="horzTwo" presStyleCnt="0"/>
      <dgm:spPr/>
    </dgm:pt>
    <dgm:pt modelId="{74F4CA31-CC73-4D06-BBEE-D808591001D6}" type="pres">
      <dgm:prSet presAssocID="{572A7A26-101C-4130-8B07-4EE9212A4A87}" presName="sibSpaceTwo" presStyleCnt="0"/>
      <dgm:spPr/>
    </dgm:pt>
    <dgm:pt modelId="{00F00D23-A8DE-45E8-8B70-450897A14D5A}" type="pres">
      <dgm:prSet presAssocID="{D7800A93-923B-4FA9-A736-4665F61BC0A1}" presName="vertTwo" presStyleCnt="0"/>
      <dgm:spPr/>
    </dgm:pt>
    <dgm:pt modelId="{33051E88-BD5D-4538-8F45-81F005829C20}" type="pres">
      <dgm:prSet presAssocID="{D7800A93-923B-4FA9-A736-4665F61BC0A1}" presName="txTwo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8C034D6-A484-45FD-9112-5D419B479B07}" type="pres">
      <dgm:prSet presAssocID="{D7800A93-923B-4FA9-A736-4665F61BC0A1}" presName="horzTwo" presStyleCnt="0"/>
      <dgm:spPr/>
    </dgm:pt>
  </dgm:ptLst>
  <dgm:cxnLst>
    <dgm:cxn modelId="{745729C4-CF3A-4776-84B1-5AC7F2A348BB}" type="presOf" srcId="{862095DA-2CD7-4351-A005-A13DA18138BC}" destId="{F04AAB6C-5DA9-4BD9-801C-2B0C22C667A9}" srcOrd="0" destOrd="0" presId="urn:microsoft.com/office/officeart/2005/8/layout/hierarchy4"/>
    <dgm:cxn modelId="{E8602BAE-0B8D-4F48-97DF-E823EACE0362}" srcId="{8F2B1F50-0742-4B33-B0DB-E38C75367E5C}" destId="{D70EEFDD-BF53-48F1-93E8-1CC90D9D0E1B}" srcOrd="2" destOrd="0" parTransId="{273D1BC6-9CB9-4F9D-8675-0FD766E8DD9E}" sibTransId="{314E7069-A948-4C69-A312-63EDA326CB4C}"/>
    <dgm:cxn modelId="{00073416-1F84-4D55-A564-76498490201A}" srcId="{8F2B1F50-0742-4B33-B0DB-E38C75367E5C}" destId="{B08CC5CA-3F52-4619-B5C4-AF96048DBDC8}" srcOrd="4" destOrd="0" parTransId="{EA149EF2-22B3-4857-8625-342CFA7774ED}" sibTransId="{C8FB2258-B5E3-4457-9780-E67D502118C7}"/>
    <dgm:cxn modelId="{17B5C48D-7192-4B5D-8786-5A2D53D8ACBE}" type="presOf" srcId="{B08CC5CA-3F52-4619-B5C4-AF96048DBDC8}" destId="{DDF501F9-43CC-4EF7-BDC7-1ECB1459A032}" srcOrd="0" destOrd="0" presId="urn:microsoft.com/office/officeart/2005/8/layout/hierarchy4"/>
    <dgm:cxn modelId="{0D99B069-DCF8-4FA4-8864-A0173C6C6737}" type="presOf" srcId="{0D9C1B78-E811-48DD-88FD-8991C3FEF1EA}" destId="{2451D652-4F6B-486D-BCBD-FDC6CADB1AF8}" srcOrd="0" destOrd="0" presId="urn:microsoft.com/office/officeart/2005/8/layout/hierarchy4"/>
    <dgm:cxn modelId="{C3712F77-5B1E-46FE-838D-5A357E3C87B1}" srcId="{8F2B1F50-0742-4B33-B0DB-E38C75367E5C}" destId="{862095DA-2CD7-4351-A005-A13DA18138BC}" srcOrd="1" destOrd="0" parTransId="{3D862D3E-9855-473D-AF02-3A138546A1F9}" sibTransId="{9ED81162-DCCF-4C2E-B9C9-2407D38F83D7}"/>
    <dgm:cxn modelId="{86600D86-0F29-4700-BC13-A5DC30F844CC}" srcId="{8F2B1F50-0742-4B33-B0DB-E38C75367E5C}" destId="{58AEEDA3-71A7-43DA-8B9B-A274B2E97809}" srcOrd="8" destOrd="0" parTransId="{789F1CB7-C035-40AA-A400-573017263DF0}" sibTransId="{572A7A26-101C-4130-8B07-4EE9212A4A87}"/>
    <dgm:cxn modelId="{C4E6B115-1B83-44B7-806F-CB7BED930B4C}" srcId="{8F2B1F50-0742-4B33-B0DB-E38C75367E5C}" destId="{D7800A93-923B-4FA9-A736-4665F61BC0A1}" srcOrd="9" destOrd="0" parTransId="{59E06AB1-8A88-4D4E-AC5D-686C39ABF8F2}" sibTransId="{54778D30-1352-4D72-A9C0-EEFEC60AE710}"/>
    <dgm:cxn modelId="{A5CD7AD5-2AD1-4273-B8C6-C2A7F365612E}" srcId="{8F2B1F50-0742-4B33-B0DB-E38C75367E5C}" destId="{622E4874-45C1-442F-B1AC-6F26F55B8A8C}" srcOrd="7" destOrd="0" parTransId="{C17EB735-33AC-4D64-964E-18BA0CF4909B}" sibTransId="{31FF6EDA-6640-4F90-8B75-D94BD2282A6E}"/>
    <dgm:cxn modelId="{1F3E1888-3742-4EC0-AD8C-7D9690F03419}" srcId="{8F2B1F50-0742-4B33-B0DB-E38C75367E5C}" destId="{E6E9A1CE-98DC-4E9F-9B4D-8FC1DD082D83}" srcOrd="5" destOrd="0" parTransId="{81FFC680-34BF-42F1-A81E-A127FAF4AC12}" sibTransId="{C6FF70EE-37D0-436A-B458-402FF0CD4B1C}"/>
    <dgm:cxn modelId="{E13B5883-50BC-483C-B2E0-2F019BE94C89}" type="presOf" srcId="{D7800A93-923B-4FA9-A736-4665F61BC0A1}" destId="{33051E88-BD5D-4538-8F45-81F005829C20}" srcOrd="0" destOrd="0" presId="urn:microsoft.com/office/officeart/2005/8/layout/hierarchy4"/>
    <dgm:cxn modelId="{99575060-4C3D-493D-BCBC-F9C3C91F5752}" type="presOf" srcId="{622E4874-45C1-442F-B1AC-6F26F55B8A8C}" destId="{D410322C-671C-4428-B037-6625DBEA8E25}" srcOrd="0" destOrd="0" presId="urn:microsoft.com/office/officeart/2005/8/layout/hierarchy4"/>
    <dgm:cxn modelId="{16D8EA3D-23B9-4A55-8E5F-A176D99804C5}" type="presOf" srcId="{58AEEDA3-71A7-43DA-8B9B-A274B2E97809}" destId="{C95D62F0-B809-423D-BDE0-25DD80C896D2}" srcOrd="0" destOrd="0" presId="urn:microsoft.com/office/officeart/2005/8/layout/hierarchy4"/>
    <dgm:cxn modelId="{F7786108-B369-47A8-B802-9799F956D094}" type="presOf" srcId="{E6E9A1CE-98DC-4E9F-9B4D-8FC1DD082D83}" destId="{D39339A0-CC15-4EE4-B8BC-5DB0F511BF9C}" srcOrd="0" destOrd="0" presId="urn:microsoft.com/office/officeart/2005/8/layout/hierarchy4"/>
    <dgm:cxn modelId="{73745E8A-63AF-4914-8F1D-B13151D69E46}" type="presOf" srcId="{E946AFF5-5131-47FF-B435-BDCD7B052561}" destId="{1705C353-3015-48B1-998D-E86936F36D54}" srcOrd="0" destOrd="0" presId="urn:microsoft.com/office/officeart/2005/8/layout/hierarchy4"/>
    <dgm:cxn modelId="{B1432EAE-1BE2-4150-A6C0-6F52AF0CA1D6}" srcId="{0D9C1B78-E811-48DD-88FD-8991C3FEF1EA}" destId="{8F2B1F50-0742-4B33-B0DB-E38C75367E5C}" srcOrd="0" destOrd="0" parTransId="{72B0827C-42E2-4AE4-A15D-3C0751E0F3B5}" sibTransId="{4FF4C2B3-FE58-48B3-AE3E-3FE155853EB6}"/>
    <dgm:cxn modelId="{69A8E81A-49C3-452A-A1D5-415E4FED416C}" srcId="{8F2B1F50-0742-4B33-B0DB-E38C75367E5C}" destId="{E946AFF5-5131-47FF-B435-BDCD7B052561}" srcOrd="3" destOrd="0" parTransId="{01B09ADD-7031-4868-8E8B-676F0B66AB0F}" sibTransId="{614233A7-6B87-4A9A-A8D6-754769180FB1}"/>
    <dgm:cxn modelId="{BAED1E74-789B-4621-B47A-A3E5ADA504C9}" type="presOf" srcId="{6D555E9A-C74B-45A9-9C67-9B91688C2B39}" destId="{913B159E-57BC-4B6D-BDF9-9629AA0BFE87}" srcOrd="0" destOrd="0" presId="urn:microsoft.com/office/officeart/2005/8/layout/hierarchy4"/>
    <dgm:cxn modelId="{8A888038-C648-4F47-833F-F10B11F64B00}" type="presOf" srcId="{8F2B1F50-0742-4B33-B0DB-E38C75367E5C}" destId="{0907DB3F-D072-4A34-9FD7-4AF727C1F15D}" srcOrd="0" destOrd="0" presId="urn:microsoft.com/office/officeart/2005/8/layout/hierarchy4"/>
    <dgm:cxn modelId="{3A0799FB-8FDA-453C-9900-43F197CF96F8}" type="presOf" srcId="{757C5C4C-42BF-4085-949E-7ADE9EC86F0E}" destId="{DDB48BD0-88B7-4BAE-9532-DEFE5ADC1847}" srcOrd="0" destOrd="0" presId="urn:microsoft.com/office/officeart/2005/8/layout/hierarchy4"/>
    <dgm:cxn modelId="{C1341707-5DB6-4E82-989F-B83196130B4A}" srcId="{8F2B1F50-0742-4B33-B0DB-E38C75367E5C}" destId="{757C5C4C-42BF-4085-949E-7ADE9EC86F0E}" srcOrd="6" destOrd="0" parTransId="{A960683B-C002-4539-AC4C-EEB1F68C48FF}" sibTransId="{E2D8219B-377F-446A-AE26-CBEDA38CA0A4}"/>
    <dgm:cxn modelId="{9CE132BD-4C99-40D9-864E-79FA085BC6FB}" srcId="{8F2B1F50-0742-4B33-B0DB-E38C75367E5C}" destId="{6D555E9A-C74B-45A9-9C67-9B91688C2B39}" srcOrd="0" destOrd="0" parTransId="{924F2865-998E-4935-A134-9C688D4B745E}" sibTransId="{73F36408-B8F0-4645-8E93-5196793ECE7E}"/>
    <dgm:cxn modelId="{7B68245D-114B-4861-9962-0ECFA7ED206B}" type="presOf" srcId="{D70EEFDD-BF53-48F1-93E8-1CC90D9D0E1B}" destId="{FFE4B41F-3660-4D9E-9037-4AD2643A741C}" srcOrd="0" destOrd="0" presId="urn:microsoft.com/office/officeart/2005/8/layout/hierarchy4"/>
    <dgm:cxn modelId="{04E23E6A-2862-4272-9389-6C83CA7BFE20}" type="presParOf" srcId="{2451D652-4F6B-486D-BCBD-FDC6CADB1AF8}" destId="{684732A0-C698-4220-B835-2497A27B1676}" srcOrd="0" destOrd="0" presId="urn:microsoft.com/office/officeart/2005/8/layout/hierarchy4"/>
    <dgm:cxn modelId="{1F71B0FC-D0BC-483B-A8BB-9C726FB05F0B}" type="presParOf" srcId="{684732A0-C698-4220-B835-2497A27B1676}" destId="{0907DB3F-D072-4A34-9FD7-4AF727C1F15D}" srcOrd="0" destOrd="0" presId="urn:microsoft.com/office/officeart/2005/8/layout/hierarchy4"/>
    <dgm:cxn modelId="{F71D8970-23D3-430E-906F-99EA77984B0A}" type="presParOf" srcId="{684732A0-C698-4220-B835-2497A27B1676}" destId="{4A3E5370-EB01-4B83-B2B7-923530B8E0C9}" srcOrd="1" destOrd="0" presId="urn:microsoft.com/office/officeart/2005/8/layout/hierarchy4"/>
    <dgm:cxn modelId="{C34FC60A-87E1-4933-88FF-ACA0B68BB1CD}" type="presParOf" srcId="{684732A0-C698-4220-B835-2497A27B1676}" destId="{E502E91E-6782-4589-ACA0-561703E12C47}" srcOrd="2" destOrd="0" presId="urn:microsoft.com/office/officeart/2005/8/layout/hierarchy4"/>
    <dgm:cxn modelId="{E83A872E-03BA-4A94-996E-CFC0951B50C7}" type="presParOf" srcId="{E502E91E-6782-4589-ACA0-561703E12C47}" destId="{49A522F8-37FC-4097-BACA-EC6F7C804956}" srcOrd="0" destOrd="0" presId="urn:microsoft.com/office/officeart/2005/8/layout/hierarchy4"/>
    <dgm:cxn modelId="{11A1214E-780E-49D7-BE7D-26FA9A8B2725}" type="presParOf" srcId="{49A522F8-37FC-4097-BACA-EC6F7C804956}" destId="{913B159E-57BC-4B6D-BDF9-9629AA0BFE87}" srcOrd="0" destOrd="0" presId="urn:microsoft.com/office/officeart/2005/8/layout/hierarchy4"/>
    <dgm:cxn modelId="{1E14D452-6FB9-4DFD-9571-931D1DAE35B6}" type="presParOf" srcId="{49A522F8-37FC-4097-BACA-EC6F7C804956}" destId="{A1DD9E49-098F-4AAA-A7AE-854DDBC457B1}" srcOrd="1" destOrd="0" presId="urn:microsoft.com/office/officeart/2005/8/layout/hierarchy4"/>
    <dgm:cxn modelId="{86F084E9-93F0-4020-8B75-9E8735768722}" type="presParOf" srcId="{E502E91E-6782-4589-ACA0-561703E12C47}" destId="{A3696938-7C36-4A50-ADE1-F4B303212DA5}" srcOrd="1" destOrd="0" presId="urn:microsoft.com/office/officeart/2005/8/layout/hierarchy4"/>
    <dgm:cxn modelId="{474C25F3-6FFC-4E81-BCE3-ACCF32B3EA60}" type="presParOf" srcId="{E502E91E-6782-4589-ACA0-561703E12C47}" destId="{90115835-FEE0-462F-92F9-CEB944284D6A}" srcOrd="2" destOrd="0" presId="urn:microsoft.com/office/officeart/2005/8/layout/hierarchy4"/>
    <dgm:cxn modelId="{B64D634F-58BC-426D-8401-A44B00E334BD}" type="presParOf" srcId="{90115835-FEE0-462F-92F9-CEB944284D6A}" destId="{F04AAB6C-5DA9-4BD9-801C-2B0C22C667A9}" srcOrd="0" destOrd="0" presId="urn:microsoft.com/office/officeart/2005/8/layout/hierarchy4"/>
    <dgm:cxn modelId="{A64CD345-A54A-473A-8E66-C0C54583199A}" type="presParOf" srcId="{90115835-FEE0-462F-92F9-CEB944284D6A}" destId="{86934D6E-94AE-4D2C-A799-5DBE37A27E49}" srcOrd="1" destOrd="0" presId="urn:microsoft.com/office/officeart/2005/8/layout/hierarchy4"/>
    <dgm:cxn modelId="{8EEF352F-597D-485D-AB9A-4FC0FF1857BF}" type="presParOf" srcId="{E502E91E-6782-4589-ACA0-561703E12C47}" destId="{1CFE6D37-9E55-49EC-A766-25BBAAEDF1BD}" srcOrd="3" destOrd="0" presId="urn:microsoft.com/office/officeart/2005/8/layout/hierarchy4"/>
    <dgm:cxn modelId="{F6AF3E19-54BF-480D-AD06-71A22B122C0E}" type="presParOf" srcId="{E502E91E-6782-4589-ACA0-561703E12C47}" destId="{5D28D151-D070-4C8B-92FE-DB822985453B}" srcOrd="4" destOrd="0" presId="urn:microsoft.com/office/officeart/2005/8/layout/hierarchy4"/>
    <dgm:cxn modelId="{D98918D8-1972-4271-BE5D-ACE8B0B913B3}" type="presParOf" srcId="{5D28D151-D070-4C8B-92FE-DB822985453B}" destId="{FFE4B41F-3660-4D9E-9037-4AD2643A741C}" srcOrd="0" destOrd="0" presId="urn:microsoft.com/office/officeart/2005/8/layout/hierarchy4"/>
    <dgm:cxn modelId="{076E1D32-7460-4133-BF37-3BA6D69FE575}" type="presParOf" srcId="{5D28D151-D070-4C8B-92FE-DB822985453B}" destId="{1C82F9AB-E2B3-4AAD-8FD4-1C7F9E64453A}" srcOrd="1" destOrd="0" presId="urn:microsoft.com/office/officeart/2005/8/layout/hierarchy4"/>
    <dgm:cxn modelId="{A02EAA37-553E-4849-927A-AA5423AD8EEE}" type="presParOf" srcId="{E502E91E-6782-4589-ACA0-561703E12C47}" destId="{EF391C55-0665-48D3-B40B-7A29019CC494}" srcOrd="5" destOrd="0" presId="urn:microsoft.com/office/officeart/2005/8/layout/hierarchy4"/>
    <dgm:cxn modelId="{58B5BC0F-DEF5-44D0-AA7E-748D1569551D}" type="presParOf" srcId="{E502E91E-6782-4589-ACA0-561703E12C47}" destId="{D74A79BA-F57C-460F-9209-34AE784E605E}" srcOrd="6" destOrd="0" presId="urn:microsoft.com/office/officeart/2005/8/layout/hierarchy4"/>
    <dgm:cxn modelId="{FEF697D8-ABE0-44AF-AB9A-015FA93F5A76}" type="presParOf" srcId="{D74A79BA-F57C-460F-9209-34AE784E605E}" destId="{1705C353-3015-48B1-998D-E86936F36D54}" srcOrd="0" destOrd="0" presId="urn:microsoft.com/office/officeart/2005/8/layout/hierarchy4"/>
    <dgm:cxn modelId="{2B444284-068B-4505-977F-EEF0E378824D}" type="presParOf" srcId="{D74A79BA-F57C-460F-9209-34AE784E605E}" destId="{B8D5A904-A3D3-43C5-B9D4-8E34D4B5177B}" srcOrd="1" destOrd="0" presId="urn:microsoft.com/office/officeart/2005/8/layout/hierarchy4"/>
    <dgm:cxn modelId="{BE215D24-3BD7-4504-AA71-31417012D602}" type="presParOf" srcId="{E502E91E-6782-4589-ACA0-561703E12C47}" destId="{8275450D-3D9E-4E00-BB7A-6454EDF71C67}" srcOrd="7" destOrd="0" presId="urn:microsoft.com/office/officeart/2005/8/layout/hierarchy4"/>
    <dgm:cxn modelId="{9B03A72A-AA8D-481B-A556-8F3F4CF33060}" type="presParOf" srcId="{E502E91E-6782-4589-ACA0-561703E12C47}" destId="{1AD44213-DE9F-432B-B0D1-A9811692694B}" srcOrd="8" destOrd="0" presId="urn:microsoft.com/office/officeart/2005/8/layout/hierarchy4"/>
    <dgm:cxn modelId="{C318FEF8-758E-4249-8F2E-F6902AC5B0F0}" type="presParOf" srcId="{1AD44213-DE9F-432B-B0D1-A9811692694B}" destId="{DDF501F9-43CC-4EF7-BDC7-1ECB1459A032}" srcOrd="0" destOrd="0" presId="urn:microsoft.com/office/officeart/2005/8/layout/hierarchy4"/>
    <dgm:cxn modelId="{357F461B-3B74-4E34-8B81-205EC8288D53}" type="presParOf" srcId="{1AD44213-DE9F-432B-B0D1-A9811692694B}" destId="{9BD44E60-0618-42D9-8DE1-E153F7674273}" srcOrd="1" destOrd="0" presId="urn:microsoft.com/office/officeart/2005/8/layout/hierarchy4"/>
    <dgm:cxn modelId="{6A872585-707E-4410-BF0C-13C0A2AE7181}" type="presParOf" srcId="{E502E91E-6782-4589-ACA0-561703E12C47}" destId="{4D8837CA-F123-448E-B6F3-B295D0B61A57}" srcOrd="9" destOrd="0" presId="urn:microsoft.com/office/officeart/2005/8/layout/hierarchy4"/>
    <dgm:cxn modelId="{C22A4A0B-2118-4589-A693-678CE9954661}" type="presParOf" srcId="{E502E91E-6782-4589-ACA0-561703E12C47}" destId="{8317376C-73BD-4F91-9149-0153156E14E0}" srcOrd="10" destOrd="0" presId="urn:microsoft.com/office/officeart/2005/8/layout/hierarchy4"/>
    <dgm:cxn modelId="{88A4C55D-92FF-4122-8049-616CD81D767C}" type="presParOf" srcId="{8317376C-73BD-4F91-9149-0153156E14E0}" destId="{D39339A0-CC15-4EE4-B8BC-5DB0F511BF9C}" srcOrd="0" destOrd="0" presId="urn:microsoft.com/office/officeart/2005/8/layout/hierarchy4"/>
    <dgm:cxn modelId="{1813AF2C-EA95-43F2-A577-D28F17C66F52}" type="presParOf" srcId="{8317376C-73BD-4F91-9149-0153156E14E0}" destId="{6C789951-0D47-431B-9027-89FC7E23DF31}" srcOrd="1" destOrd="0" presId="urn:microsoft.com/office/officeart/2005/8/layout/hierarchy4"/>
    <dgm:cxn modelId="{DE4449FA-5F78-48E3-AC9E-DBF20AE728BF}" type="presParOf" srcId="{E502E91E-6782-4589-ACA0-561703E12C47}" destId="{933AE033-7745-41C0-B3A6-B512C386A7FF}" srcOrd="11" destOrd="0" presId="urn:microsoft.com/office/officeart/2005/8/layout/hierarchy4"/>
    <dgm:cxn modelId="{EEA13943-4A88-4B67-8DCE-A69BDC28C3F7}" type="presParOf" srcId="{E502E91E-6782-4589-ACA0-561703E12C47}" destId="{E377C0E1-D73D-4BF3-BD97-FD5D08A5363F}" srcOrd="12" destOrd="0" presId="urn:microsoft.com/office/officeart/2005/8/layout/hierarchy4"/>
    <dgm:cxn modelId="{EE1D7393-2969-4FAC-A2EE-EC04C048B991}" type="presParOf" srcId="{E377C0E1-D73D-4BF3-BD97-FD5D08A5363F}" destId="{DDB48BD0-88B7-4BAE-9532-DEFE5ADC1847}" srcOrd="0" destOrd="0" presId="urn:microsoft.com/office/officeart/2005/8/layout/hierarchy4"/>
    <dgm:cxn modelId="{0C404C7D-A983-462E-B472-8E4D9A557F6E}" type="presParOf" srcId="{E377C0E1-D73D-4BF3-BD97-FD5D08A5363F}" destId="{7039F482-A078-4F21-87C5-8A350047E7C7}" srcOrd="1" destOrd="0" presId="urn:microsoft.com/office/officeart/2005/8/layout/hierarchy4"/>
    <dgm:cxn modelId="{4E7FEE82-1FE7-43CB-A82F-5A8A0FDDA247}" type="presParOf" srcId="{E502E91E-6782-4589-ACA0-561703E12C47}" destId="{67C719D0-764C-41B8-B577-95B2D50EAE19}" srcOrd="13" destOrd="0" presId="urn:microsoft.com/office/officeart/2005/8/layout/hierarchy4"/>
    <dgm:cxn modelId="{032A704A-BED0-44C9-AD8D-089FF6A61A85}" type="presParOf" srcId="{E502E91E-6782-4589-ACA0-561703E12C47}" destId="{75AFC65F-EEF9-44D7-99A8-20BA25A326EC}" srcOrd="14" destOrd="0" presId="urn:microsoft.com/office/officeart/2005/8/layout/hierarchy4"/>
    <dgm:cxn modelId="{7AE26F97-9E30-4661-ABBD-3EB329FC4939}" type="presParOf" srcId="{75AFC65F-EEF9-44D7-99A8-20BA25A326EC}" destId="{D410322C-671C-4428-B037-6625DBEA8E25}" srcOrd="0" destOrd="0" presId="urn:microsoft.com/office/officeart/2005/8/layout/hierarchy4"/>
    <dgm:cxn modelId="{2CBAE6F5-FA8F-44C6-897F-D63CE9E82E9C}" type="presParOf" srcId="{75AFC65F-EEF9-44D7-99A8-20BA25A326EC}" destId="{FEB50A2C-49AD-4805-A0C2-F457E0B744D8}" srcOrd="1" destOrd="0" presId="urn:microsoft.com/office/officeart/2005/8/layout/hierarchy4"/>
    <dgm:cxn modelId="{DB59913F-BFF9-4D6D-B657-78D503E4316A}" type="presParOf" srcId="{E502E91E-6782-4589-ACA0-561703E12C47}" destId="{544AFED2-AC52-472E-9E99-593FCE878E80}" srcOrd="15" destOrd="0" presId="urn:microsoft.com/office/officeart/2005/8/layout/hierarchy4"/>
    <dgm:cxn modelId="{D5439E48-0BB6-40F0-8619-C127C07CF921}" type="presParOf" srcId="{E502E91E-6782-4589-ACA0-561703E12C47}" destId="{AF13A87D-3DB6-45ED-A033-03603754DA43}" srcOrd="16" destOrd="0" presId="urn:microsoft.com/office/officeart/2005/8/layout/hierarchy4"/>
    <dgm:cxn modelId="{80838336-ABFA-42CE-A42D-C783F59C4C03}" type="presParOf" srcId="{AF13A87D-3DB6-45ED-A033-03603754DA43}" destId="{C95D62F0-B809-423D-BDE0-25DD80C896D2}" srcOrd="0" destOrd="0" presId="urn:microsoft.com/office/officeart/2005/8/layout/hierarchy4"/>
    <dgm:cxn modelId="{B840B366-3C64-443A-8906-6D220D0DE5B3}" type="presParOf" srcId="{AF13A87D-3DB6-45ED-A033-03603754DA43}" destId="{6A2E6F2A-5132-4066-AF06-D71D331B3CA5}" srcOrd="1" destOrd="0" presId="urn:microsoft.com/office/officeart/2005/8/layout/hierarchy4"/>
    <dgm:cxn modelId="{11F8F700-5F0F-4AAE-8480-68CD1F0982D0}" type="presParOf" srcId="{E502E91E-6782-4589-ACA0-561703E12C47}" destId="{74F4CA31-CC73-4D06-BBEE-D808591001D6}" srcOrd="17" destOrd="0" presId="urn:microsoft.com/office/officeart/2005/8/layout/hierarchy4"/>
    <dgm:cxn modelId="{3E260757-3BF7-48C8-A73B-561CA7F3ED92}" type="presParOf" srcId="{E502E91E-6782-4589-ACA0-561703E12C47}" destId="{00F00D23-A8DE-45E8-8B70-450897A14D5A}" srcOrd="18" destOrd="0" presId="urn:microsoft.com/office/officeart/2005/8/layout/hierarchy4"/>
    <dgm:cxn modelId="{69AC5B88-11D5-44B1-AA4F-E8BBEC187F70}" type="presParOf" srcId="{00F00D23-A8DE-45E8-8B70-450897A14D5A}" destId="{33051E88-BD5D-4538-8F45-81F005829C20}" srcOrd="0" destOrd="0" presId="urn:microsoft.com/office/officeart/2005/8/layout/hierarchy4"/>
    <dgm:cxn modelId="{016D9A5B-9A95-4DC6-B8E9-E2D8EB5B95C0}" type="presParOf" srcId="{00F00D23-A8DE-45E8-8B70-450897A14D5A}" destId="{88C034D6-A484-45FD-9112-5D419B479B07}" srcOrd="1" destOrd="0" presId="urn:microsoft.com/office/officeart/2005/8/layout/hierarchy4"/>
  </dgm:cxnLst>
  <dgm:bg>
    <a:effectLst>
      <a:outerShdw blurRad="50800" dist="50800" dir="5400000" algn="ctr" rotWithShape="0">
        <a:schemeClr val="accent1"/>
      </a:outerShdw>
    </a:effectLst>
  </dgm:bg>
  <dgm:whole>
    <a:effectLst>
      <a:reflection blurRad="101600" stA="45000" endPos="15000" dist="635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9C1B78-E811-48DD-88FD-8991C3FEF1EA}" type="doc">
      <dgm:prSet loTypeId="urn:microsoft.com/office/officeart/2005/8/layout/hierarchy1" loCatId="hierarchy" qsTypeId="urn:microsoft.com/office/officeart/2005/8/quickstyle/3d7" qsCatId="3D" csTypeId="urn:microsoft.com/office/officeart/2005/8/colors/accent1_2" csCatId="accent1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hu-HU"/>
        </a:p>
      </dgm:t>
    </dgm:pt>
    <dgm:pt modelId="{8F2B1F50-0742-4B33-B0DB-E38C75367E5C}">
      <dgm:prSet phldrT="[Text]" custT="1"/>
      <dgm:spPr>
        <a:scene3d>
          <a:camera prst="isometricOffAxis1Right" zoom="91000"/>
          <a:lightRig rig="threePt" dir="t">
            <a:rot lat="0" lon="0" rev="20640000"/>
          </a:lightRig>
        </a:scene3d>
        <a:sp3d z="38100"/>
      </dgm:spPr>
      <dgm:t>
        <a:bodyPr/>
        <a:lstStyle/>
        <a:p>
          <a:r>
            <a:rPr lang="hu-HU" sz="2400" dirty="0" smtClean="0">
              <a:effectLst>
                <a:outerShdw blurRad="50800" dist="88900" dir="5400000" algn="ctr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Központi rendszer</a:t>
          </a:r>
          <a:endParaRPr lang="hu-HU" sz="2400" dirty="0">
            <a:effectLst>
              <a:outerShdw blurRad="50800" dist="88900" dir="5400000" algn="ctr" rotWithShape="0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B0827C-42E2-4AE4-A15D-3C0751E0F3B5}" type="parTrans" cxnId="{B1432EAE-1BE2-4150-A6C0-6F52AF0CA1D6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4FF4C2B3-FE58-48B3-AE3E-3FE155853EB6}" type="sibTrans" cxnId="{B1432EAE-1BE2-4150-A6C0-6F52AF0CA1D6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6D555E9A-C74B-45A9-9C67-9B91688C2B39}">
      <dgm:prSet phldrT="[Text]" custT="1"/>
      <dgm:spPr>
        <a:scene3d>
          <a:camera prst="isometricOffAxis1Right" zoom="91000"/>
          <a:lightRig rig="threePt" dir="t">
            <a:rot lat="0" lon="0" rev="20640000"/>
          </a:lightRig>
        </a:scene3d>
        <a:sp3d z="38100"/>
      </dgm:spPr>
      <dgm:t>
        <a:bodyPr vert="horz"/>
        <a:lstStyle/>
        <a:p>
          <a:r>
            <a:rPr lang="hu-HU" sz="1800" dirty="0" smtClean="0">
              <a:latin typeface="Arial" panose="020B0604020202020204" pitchFamily="34" charset="0"/>
              <a:cs typeface="Arial" panose="020B0604020202020204" pitchFamily="34" charset="0"/>
            </a:rPr>
            <a:t>OBU management</a:t>
          </a:r>
        </a:p>
      </dgm:t>
    </dgm:pt>
    <dgm:pt modelId="{924F2865-998E-4935-A134-9C688D4B745E}" type="parTrans" cxnId="{9CE132BD-4C99-40D9-864E-79FA085BC6FB}">
      <dgm:prSet/>
      <dgm:spPr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gm:spPr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73F36408-B8F0-4645-8E93-5196793ECE7E}" type="sibTrans" cxnId="{9CE132BD-4C99-40D9-864E-79FA085BC6FB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862095DA-2CD7-4351-A005-A13DA18138BC}">
      <dgm:prSet phldrT="[Text]" custT="1"/>
      <dgm:spPr>
        <a:scene3d>
          <a:camera prst="isometricOffAxis1Right" zoom="91000"/>
          <a:lightRig rig="threePt" dir="t">
            <a:rot lat="0" lon="0" rev="20640000"/>
          </a:lightRig>
        </a:scene3d>
        <a:sp3d z="38100"/>
      </dgm:spPr>
      <dgm:t>
        <a:bodyPr vert="horz"/>
        <a:lstStyle/>
        <a:p>
          <a:r>
            <a:rPr lang="hu-HU" sz="2400" dirty="0" smtClean="0">
              <a:latin typeface="Arial" panose="020B0604020202020204" pitchFamily="34" charset="0"/>
              <a:cs typeface="Arial" panose="020B0604020202020204" pitchFamily="34" charset="0"/>
            </a:rPr>
            <a:t>Ellenőri rendszer</a:t>
          </a:r>
        </a:p>
      </dgm:t>
    </dgm:pt>
    <dgm:pt modelId="{3D862D3E-9855-473D-AF02-3A138546A1F9}" type="parTrans" cxnId="{C3712F77-5B1E-46FE-838D-5A357E3C87B1}">
      <dgm:prSet/>
      <dgm:spPr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gm:spPr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9ED81162-DCCF-4C2E-B9C9-2407D38F83D7}" type="sibTrans" cxnId="{C3712F77-5B1E-46FE-838D-5A357E3C87B1}">
      <dgm:prSet/>
      <dgm:spPr/>
      <dgm:t>
        <a:bodyPr/>
        <a:lstStyle/>
        <a:p>
          <a:endParaRPr lang="hu-HU">
            <a:solidFill>
              <a:schemeClr val="bg2">
                <a:lumMod val="50000"/>
              </a:schemeClr>
            </a:solidFill>
          </a:endParaRPr>
        </a:p>
      </dgm:t>
    </dgm:pt>
    <dgm:pt modelId="{CE4DCC85-94A8-44DF-873F-04708295794E}">
      <dgm:prSet phldrT="[Text]" custT="1"/>
      <dgm:spPr>
        <a:scene3d>
          <a:camera prst="isometricOffAxis1Right" zoom="91000"/>
          <a:lightRig rig="threePt" dir="t">
            <a:rot lat="0" lon="0" rev="20640000"/>
          </a:lightRig>
        </a:scene3d>
        <a:sp3d z="38100"/>
      </dgm:spPr>
      <dgm:t>
        <a:bodyPr vert="horz"/>
        <a:lstStyle/>
        <a:p>
          <a:r>
            <a:rPr lang="hu-HU" sz="2400" dirty="0" smtClean="0">
              <a:latin typeface="Arial" panose="020B0604020202020204" pitchFamily="34" charset="0"/>
              <a:cs typeface="Arial" panose="020B0604020202020204" pitchFamily="34" charset="0"/>
            </a:rPr>
            <a:t>Forgalom irányító rendszer</a:t>
          </a:r>
        </a:p>
      </dgm:t>
    </dgm:pt>
    <dgm:pt modelId="{F53B44D7-900F-498D-AE42-66F0E6B7B118}" type="parTrans" cxnId="{25BFF80D-54EC-4389-910C-78D03FE611AA}">
      <dgm:prSet/>
      <dgm:spPr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gm:spPr>
      <dgm:t>
        <a:bodyPr/>
        <a:lstStyle/>
        <a:p>
          <a:endParaRPr lang="hu-HU"/>
        </a:p>
      </dgm:t>
    </dgm:pt>
    <dgm:pt modelId="{8DECACB6-80EF-4AD5-B771-0EDA6F9DCC00}" type="sibTrans" cxnId="{25BFF80D-54EC-4389-910C-78D03FE611AA}">
      <dgm:prSet/>
      <dgm:spPr/>
      <dgm:t>
        <a:bodyPr/>
        <a:lstStyle/>
        <a:p>
          <a:endParaRPr lang="hu-HU"/>
        </a:p>
      </dgm:t>
    </dgm:pt>
    <dgm:pt modelId="{595F9408-8F0C-44FF-8082-A5667DDB803E}">
      <dgm:prSet phldrT="[Text]" custT="1"/>
      <dgm:spPr>
        <a:scene3d>
          <a:camera prst="isometricOffAxis1Right" zoom="91000"/>
          <a:lightRig rig="threePt" dir="t">
            <a:rot lat="0" lon="0" rev="20640000"/>
          </a:lightRig>
        </a:scene3d>
        <a:sp3d z="38100"/>
      </dgm:spPr>
      <dgm:t>
        <a:bodyPr vert="horz"/>
        <a:lstStyle/>
        <a:p>
          <a:r>
            <a:rPr lang="hu-H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Validátorok</a:t>
          </a:r>
          <a:r>
            <a:rPr lang="hu-HU" sz="2000" dirty="0" smtClean="0">
              <a:latin typeface="Arial" panose="020B0604020202020204" pitchFamily="34" charset="0"/>
              <a:cs typeface="Arial" panose="020B0604020202020204" pitchFamily="34" charset="0"/>
            </a:rPr>
            <a:t> és központi management</a:t>
          </a:r>
        </a:p>
      </dgm:t>
    </dgm:pt>
    <dgm:pt modelId="{377BBBB3-2F2B-4D18-9C4E-7CCA4E33FC41}" type="parTrans" cxnId="{9200730D-9BD7-428A-8064-0A307AD88816}">
      <dgm:prSet/>
      <dgm:spPr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gm:spPr>
      <dgm:t>
        <a:bodyPr/>
        <a:lstStyle/>
        <a:p>
          <a:endParaRPr lang="hu-HU"/>
        </a:p>
      </dgm:t>
    </dgm:pt>
    <dgm:pt modelId="{083F9A0D-D743-4129-B5EE-0BF55A6313F2}" type="sibTrans" cxnId="{9200730D-9BD7-428A-8064-0A307AD88816}">
      <dgm:prSet/>
      <dgm:spPr/>
      <dgm:t>
        <a:bodyPr/>
        <a:lstStyle/>
        <a:p>
          <a:endParaRPr lang="hu-HU"/>
        </a:p>
      </dgm:t>
    </dgm:pt>
    <dgm:pt modelId="{2B7AE91D-851F-4E83-8537-68696B6F8351}">
      <dgm:prSet phldrT="[Text]" custT="1"/>
      <dgm:spPr>
        <a:scene3d>
          <a:camera prst="isometricOffAxis1Right" zoom="91000"/>
          <a:lightRig rig="threePt" dir="t">
            <a:rot lat="0" lon="0" rev="20640000"/>
          </a:lightRig>
        </a:scene3d>
        <a:sp3d z="38100"/>
      </dgm:spPr>
      <dgm:t>
        <a:bodyPr vert="horz"/>
        <a:lstStyle/>
        <a:p>
          <a:r>
            <a:rPr lang="hu-HU" sz="2000" dirty="0" smtClean="0">
              <a:latin typeface="Arial" panose="020B0604020202020204" pitchFamily="34" charset="0"/>
              <a:cs typeface="Arial" panose="020B0604020202020204" pitchFamily="34" charset="0"/>
            </a:rPr>
            <a:t>Diszpécseri modul</a:t>
          </a:r>
        </a:p>
      </dgm:t>
    </dgm:pt>
    <dgm:pt modelId="{743A7F98-D1CA-4C93-AC28-D3900486B8BE}" type="parTrans" cxnId="{903F6D37-2D89-4021-8C65-71038608B794}">
      <dgm:prSet/>
      <dgm:spPr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gm:spPr>
      <dgm:t>
        <a:bodyPr/>
        <a:lstStyle/>
        <a:p>
          <a:endParaRPr lang="hu-HU"/>
        </a:p>
      </dgm:t>
    </dgm:pt>
    <dgm:pt modelId="{7789B9DA-0C45-45D6-8440-D24D2EEEBAA7}" type="sibTrans" cxnId="{903F6D37-2D89-4021-8C65-71038608B794}">
      <dgm:prSet/>
      <dgm:spPr/>
      <dgm:t>
        <a:bodyPr/>
        <a:lstStyle/>
        <a:p>
          <a:endParaRPr lang="hu-HU"/>
        </a:p>
      </dgm:t>
    </dgm:pt>
    <dgm:pt modelId="{9CEB6325-ED56-4D32-B4AE-AE7FCB551D2F}">
      <dgm:prSet phldrT="[Text]" custT="1"/>
      <dgm:spPr>
        <a:scene3d>
          <a:camera prst="isometricOffAxis1Right" zoom="91000"/>
          <a:lightRig rig="threePt" dir="t">
            <a:rot lat="0" lon="0" rev="20640000"/>
          </a:lightRig>
        </a:scene3d>
        <a:sp3d z="38100"/>
      </dgm:spPr>
      <dgm:t>
        <a:bodyPr vert="horz"/>
        <a:lstStyle/>
        <a:p>
          <a:r>
            <a:rPr lang="hu-HU" sz="2400" dirty="0" smtClean="0">
              <a:latin typeface="Arial" panose="020B0604020202020204" pitchFamily="34" charset="0"/>
              <a:cs typeface="Arial" panose="020B0604020202020204" pitchFamily="34" charset="0"/>
            </a:rPr>
            <a:t>Riporting rendszer (BI)</a:t>
          </a:r>
        </a:p>
      </dgm:t>
    </dgm:pt>
    <dgm:pt modelId="{C27AB0F9-2DCA-4568-A16E-DB7B20372BDC}" type="parTrans" cxnId="{ED41A16B-19C0-475F-83CF-65D579637F29}">
      <dgm:prSet/>
      <dgm:spPr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gm:spPr>
      <dgm:t>
        <a:bodyPr/>
        <a:lstStyle/>
        <a:p>
          <a:endParaRPr lang="hu-HU"/>
        </a:p>
      </dgm:t>
    </dgm:pt>
    <dgm:pt modelId="{5FD8724C-6544-4C30-B4D5-87D7DED186FC}" type="sibTrans" cxnId="{ED41A16B-19C0-475F-83CF-65D579637F29}">
      <dgm:prSet/>
      <dgm:spPr/>
      <dgm:t>
        <a:bodyPr/>
        <a:lstStyle/>
        <a:p>
          <a:endParaRPr lang="hu-HU"/>
        </a:p>
      </dgm:t>
    </dgm:pt>
    <dgm:pt modelId="{F9CCCFDF-8765-46FE-9AC3-A8C823ED41BB}" type="pres">
      <dgm:prSet presAssocID="{0D9C1B78-E811-48DD-88FD-8991C3FEF1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292E76B-D043-4BD0-9A74-335F2B5FC50D}" type="pres">
      <dgm:prSet presAssocID="{8F2B1F50-0742-4B33-B0DB-E38C75367E5C}" presName="hierRoot1" presStyleCnt="0"/>
      <dgm:spPr/>
    </dgm:pt>
    <dgm:pt modelId="{4B74F2ED-B857-4FC6-8868-BD462595DA93}" type="pres">
      <dgm:prSet presAssocID="{8F2B1F50-0742-4B33-B0DB-E38C75367E5C}" presName="composite" presStyleCnt="0"/>
      <dgm:spPr/>
    </dgm:pt>
    <dgm:pt modelId="{3827C7DD-F4EF-4FF0-891D-B551167FC66D}" type="pres">
      <dgm:prSet presAssocID="{8F2B1F50-0742-4B33-B0DB-E38C75367E5C}" presName="background" presStyleLbl="node0" presStyleIdx="0" presStyleCnt="1"/>
      <dgm:spPr/>
    </dgm:pt>
    <dgm:pt modelId="{9A64B126-494D-484B-8B21-37405591548F}" type="pres">
      <dgm:prSet presAssocID="{8F2B1F50-0742-4B33-B0DB-E38C75367E5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930B7FC-63BD-4CA0-A422-E43B8BD54444}" type="pres">
      <dgm:prSet presAssocID="{8F2B1F50-0742-4B33-B0DB-E38C75367E5C}" presName="hierChild2" presStyleCnt="0"/>
      <dgm:spPr/>
    </dgm:pt>
    <dgm:pt modelId="{50B46EF7-9484-4B6E-9FF0-742E3558B7DB}" type="pres">
      <dgm:prSet presAssocID="{924F2865-998E-4935-A134-9C688D4B745E}" presName="Name10" presStyleLbl="parChTrans1D2" presStyleIdx="0" presStyleCnt="6"/>
      <dgm:spPr/>
      <dgm:t>
        <a:bodyPr/>
        <a:lstStyle/>
        <a:p>
          <a:endParaRPr lang="hu-HU"/>
        </a:p>
      </dgm:t>
    </dgm:pt>
    <dgm:pt modelId="{8DA0394A-E1D9-4F6D-AFED-088726B35149}" type="pres">
      <dgm:prSet presAssocID="{6D555E9A-C74B-45A9-9C67-9B91688C2B39}" presName="hierRoot2" presStyleCnt="0"/>
      <dgm:spPr/>
    </dgm:pt>
    <dgm:pt modelId="{0B1DA2EF-44F6-47B8-983D-011F38EA3C1E}" type="pres">
      <dgm:prSet presAssocID="{6D555E9A-C74B-45A9-9C67-9B91688C2B39}" presName="composite2" presStyleCnt="0"/>
      <dgm:spPr/>
    </dgm:pt>
    <dgm:pt modelId="{48D3D9A0-93CE-438F-BB4A-CC59B3C55076}" type="pres">
      <dgm:prSet presAssocID="{6D555E9A-C74B-45A9-9C67-9B91688C2B39}" presName="background2" presStyleLbl="node2" presStyleIdx="0" presStyleCnt="6"/>
      <dgm:spPr/>
    </dgm:pt>
    <dgm:pt modelId="{D178EE58-4808-4F18-8D6F-6CF7D8F9F080}" type="pres">
      <dgm:prSet presAssocID="{6D555E9A-C74B-45A9-9C67-9B91688C2B39}" presName="text2" presStyleLbl="fgAcc2" presStyleIdx="0" presStyleCnt="6" custLinFactNeighborX="-4852" custLinFactNeighborY="573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46F1A5E-032F-442B-AFFD-B04734BCDB68}" type="pres">
      <dgm:prSet presAssocID="{6D555E9A-C74B-45A9-9C67-9B91688C2B39}" presName="hierChild3" presStyleCnt="0"/>
      <dgm:spPr/>
    </dgm:pt>
    <dgm:pt modelId="{92E22DFD-10C4-4DAD-9BAA-7D9C308A54C5}" type="pres">
      <dgm:prSet presAssocID="{3D862D3E-9855-473D-AF02-3A138546A1F9}" presName="Name10" presStyleLbl="parChTrans1D2" presStyleIdx="1" presStyleCnt="6"/>
      <dgm:spPr/>
      <dgm:t>
        <a:bodyPr/>
        <a:lstStyle/>
        <a:p>
          <a:endParaRPr lang="hu-HU"/>
        </a:p>
      </dgm:t>
    </dgm:pt>
    <dgm:pt modelId="{AA55CE17-2AA4-4710-A660-C76227B59FB5}" type="pres">
      <dgm:prSet presAssocID="{862095DA-2CD7-4351-A005-A13DA18138BC}" presName="hierRoot2" presStyleCnt="0"/>
      <dgm:spPr/>
    </dgm:pt>
    <dgm:pt modelId="{BCFF90AA-4E29-4223-B21C-411BA788BDA6}" type="pres">
      <dgm:prSet presAssocID="{862095DA-2CD7-4351-A005-A13DA18138BC}" presName="composite2" presStyleCnt="0"/>
      <dgm:spPr/>
    </dgm:pt>
    <dgm:pt modelId="{AC5D007B-2D28-49F3-88FA-4628EC0A9977}" type="pres">
      <dgm:prSet presAssocID="{862095DA-2CD7-4351-A005-A13DA18138BC}" presName="background2" presStyleLbl="node2" presStyleIdx="1" presStyleCnt="6"/>
      <dgm:spPr/>
    </dgm:pt>
    <dgm:pt modelId="{D2E6C803-7A9B-4C65-97C0-A9297D6B8E44}" type="pres">
      <dgm:prSet presAssocID="{862095DA-2CD7-4351-A005-A13DA18138BC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B46202B-E686-4458-BCF2-2FFDD535588E}" type="pres">
      <dgm:prSet presAssocID="{862095DA-2CD7-4351-A005-A13DA18138BC}" presName="hierChild3" presStyleCnt="0"/>
      <dgm:spPr/>
    </dgm:pt>
    <dgm:pt modelId="{FD44FDB1-CE35-4B33-B20A-37B3BE4D8CA2}" type="pres">
      <dgm:prSet presAssocID="{F53B44D7-900F-498D-AE42-66F0E6B7B118}" presName="Name10" presStyleLbl="parChTrans1D2" presStyleIdx="2" presStyleCnt="6"/>
      <dgm:spPr/>
      <dgm:t>
        <a:bodyPr/>
        <a:lstStyle/>
        <a:p>
          <a:endParaRPr lang="hu-HU"/>
        </a:p>
      </dgm:t>
    </dgm:pt>
    <dgm:pt modelId="{FF3095E8-73FA-4231-B562-7581633907B7}" type="pres">
      <dgm:prSet presAssocID="{CE4DCC85-94A8-44DF-873F-04708295794E}" presName="hierRoot2" presStyleCnt="0"/>
      <dgm:spPr/>
    </dgm:pt>
    <dgm:pt modelId="{F97FD995-0022-4BC3-9AEC-B8246DC14F70}" type="pres">
      <dgm:prSet presAssocID="{CE4DCC85-94A8-44DF-873F-04708295794E}" presName="composite2" presStyleCnt="0"/>
      <dgm:spPr/>
    </dgm:pt>
    <dgm:pt modelId="{6EFAF291-C215-4CE9-96E6-A9A9E45BA005}" type="pres">
      <dgm:prSet presAssocID="{CE4DCC85-94A8-44DF-873F-04708295794E}" presName="background2" presStyleLbl="node2" presStyleIdx="2" presStyleCnt="6"/>
      <dgm:spPr/>
    </dgm:pt>
    <dgm:pt modelId="{AA740A68-9E6A-46F0-8C6E-A7157B10ECA8}" type="pres">
      <dgm:prSet presAssocID="{CE4DCC85-94A8-44DF-873F-04708295794E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32D5EEF-2E46-408C-BEF0-8B6BB5E9926C}" type="pres">
      <dgm:prSet presAssocID="{CE4DCC85-94A8-44DF-873F-04708295794E}" presName="hierChild3" presStyleCnt="0"/>
      <dgm:spPr/>
    </dgm:pt>
    <dgm:pt modelId="{6BE38425-C56E-4553-88A8-D4553F09301A}" type="pres">
      <dgm:prSet presAssocID="{377BBBB3-2F2B-4D18-9C4E-7CCA4E33FC41}" presName="Name10" presStyleLbl="parChTrans1D2" presStyleIdx="3" presStyleCnt="6"/>
      <dgm:spPr/>
      <dgm:t>
        <a:bodyPr/>
        <a:lstStyle/>
        <a:p>
          <a:endParaRPr lang="hu-HU"/>
        </a:p>
      </dgm:t>
    </dgm:pt>
    <dgm:pt modelId="{D72D2D1C-36BF-4777-9134-F49FCAEC978A}" type="pres">
      <dgm:prSet presAssocID="{595F9408-8F0C-44FF-8082-A5667DDB803E}" presName="hierRoot2" presStyleCnt="0"/>
      <dgm:spPr/>
    </dgm:pt>
    <dgm:pt modelId="{EC6EB9D2-2E1D-4188-8FC0-6B4FDC941E9C}" type="pres">
      <dgm:prSet presAssocID="{595F9408-8F0C-44FF-8082-A5667DDB803E}" presName="composite2" presStyleCnt="0"/>
      <dgm:spPr/>
    </dgm:pt>
    <dgm:pt modelId="{70FA7950-E651-4478-A702-DA6308EC7AE6}" type="pres">
      <dgm:prSet presAssocID="{595F9408-8F0C-44FF-8082-A5667DDB803E}" presName="background2" presStyleLbl="node2" presStyleIdx="3" presStyleCnt="6"/>
      <dgm:spPr/>
    </dgm:pt>
    <dgm:pt modelId="{4E7C4BB5-118D-4947-8FBF-9D228A53BC76}" type="pres">
      <dgm:prSet presAssocID="{595F9408-8F0C-44FF-8082-A5667DDB803E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90DC6BD-6CC7-489A-B3AB-9C9D1A86B357}" type="pres">
      <dgm:prSet presAssocID="{595F9408-8F0C-44FF-8082-A5667DDB803E}" presName="hierChild3" presStyleCnt="0"/>
      <dgm:spPr/>
    </dgm:pt>
    <dgm:pt modelId="{CA608C43-8D2C-453D-80DA-B124DB73CE9D}" type="pres">
      <dgm:prSet presAssocID="{743A7F98-D1CA-4C93-AC28-D3900486B8BE}" presName="Name10" presStyleLbl="parChTrans1D2" presStyleIdx="4" presStyleCnt="6"/>
      <dgm:spPr/>
      <dgm:t>
        <a:bodyPr/>
        <a:lstStyle/>
        <a:p>
          <a:endParaRPr lang="hu-HU"/>
        </a:p>
      </dgm:t>
    </dgm:pt>
    <dgm:pt modelId="{90CE1073-B8A6-4BB2-BE20-8CA59D6BBCB8}" type="pres">
      <dgm:prSet presAssocID="{2B7AE91D-851F-4E83-8537-68696B6F8351}" presName="hierRoot2" presStyleCnt="0"/>
      <dgm:spPr/>
    </dgm:pt>
    <dgm:pt modelId="{E3A064ED-2CA2-4B80-AF54-266C6051E8AF}" type="pres">
      <dgm:prSet presAssocID="{2B7AE91D-851F-4E83-8537-68696B6F8351}" presName="composite2" presStyleCnt="0"/>
      <dgm:spPr/>
    </dgm:pt>
    <dgm:pt modelId="{5148A0D2-B8D1-4897-8A73-EB600CD62D66}" type="pres">
      <dgm:prSet presAssocID="{2B7AE91D-851F-4E83-8537-68696B6F8351}" presName="background2" presStyleLbl="node2" presStyleIdx="4" presStyleCnt="6"/>
      <dgm:spPr/>
    </dgm:pt>
    <dgm:pt modelId="{B8A0F0B6-E550-4DD4-A0DB-6C0EAEFE854D}" type="pres">
      <dgm:prSet presAssocID="{2B7AE91D-851F-4E83-8537-68696B6F8351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582EDEA-E6FA-4243-803D-AD127F0851BA}" type="pres">
      <dgm:prSet presAssocID="{2B7AE91D-851F-4E83-8537-68696B6F8351}" presName="hierChild3" presStyleCnt="0"/>
      <dgm:spPr/>
    </dgm:pt>
    <dgm:pt modelId="{405915C0-8E84-4FFE-BFA0-A94A0F056619}" type="pres">
      <dgm:prSet presAssocID="{C27AB0F9-2DCA-4568-A16E-DB7B20372BDC}" presName="Name10" presStyleLbl="parChTrans1D2" presStyleIdx="5" presStyleCnt="6"/>
      <dgm:spPr/>
      <dgm:t>
        <a:bodyPr/>
        <a:lstStyle/>
        <a:p>
          <a:endParaRPr lang="hu-HU"/>
        </a:p>
      </dgm:t>
    </dgm:pt>
    <dgm:pt modelId="{C3B1E0A9-3FE5-4497-8E16-08081674B07F}" type="pres">
      <dgm:prSet presAssocID="{9CEB6325-ED56-4D32-B4AE-AE7FCB551D2F}" presName="hierRoot2" presStyleCnt="0"/>
      <dgm:spPr/>
    </dgm:pt>
    <dgm:pt modelId="{F9429248-506A-4D53-AC73-2AE7EFA0C455}" type="pres">
      <dgm:prSet presAssocID="{9CEB6325-ED56-4D32-B4AE-AE7FCB551D2F}" presName="composite2" presStyleCnt="0"/>
      <dgm:spPr/>
    </dgm:pt>
    <dgm:pt modelId="{D8B43F18-DA78-41F2-8848-BFA800FC6C6B}" type="pres">
      <dgm:prSet presAssocID="{9CEB6325-ED56-4D32-B4AE-AE7FCB551D2F}" presName="background2" presStyleLbl="node2" presStyleIdx="5" presStyleCnt="6"/>
      <dgm:spPr/>
    </dgm:pt>
    <dgm:pt modelId="{54292415-893E-4798-87A7-77293404A004}" type="pres">
      <dgm:prSet presAssocID="{9CEB6325-ED56-4D32-B4AE-AE7FCB551D2F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380E967-0C58-4F4E-901C-ABEA2BC945DB}" type="pres">
      <dgm:prSet presAssocID="{9CEB6325-ED56-4D32-B4AE-AE7FCB551D2F}" presName="hierChild3" presStyleCnt="0"/>
      <dgm:spPr/>
    </dgm:pt>
  </dgm:ptLst>
  <dgm:cxnLst>
    <dgm:cxn modelId="{9530CC7A-2B88-422C-92C0-1034C70873A9}" type="presOf" srcId="{9CEB6325-ED56-4D32-B4AE-AE7FCB551D2F}" destId="{54292415-893E-4798-87A7-77293404A004}" srcOrd="0" destOrd="0" presId="urn:microsoft.com/office/officeart/2005/8/layout/hierarchy1"/>
    <dgm:cxn modelId="{5CBF3418-3121-4716-A4AD-FB22A12526BB}" type="presOf" srcId="{595F9408-8F0C-44FF-8082-A5667DDB803E}" destId="{4E7C4BB5-118D-4947-8FBF-9D228A53BC76}" srcOrd="0" destOrd="0" presId="urn:microsoft.com/office/officeart/2005/8/layout/hierarchy1"/>
    <dgm:cxn modelId="{903F6D37-2D89-4021-8C65-71038608B794}" srcId="{8F2B1F50-0742-4B33-B0DB-E38C75367E5C}" destId="{2B7AE91D-851F-4E83-8537-68696B6F8351}" srcOrd="4" destOrd="0" parTransId="{743A7F98-D1CA-4C93-AC28-D3900486B8BE}" sibTransId="{7789B9DA-0C45-45D6-8440-D24D2EEEBAA7}"/>
    <dgm:cxn modelId="{9200730D-9BD7-428A-8064-0A307AD88816}" srcId="{8F2B1F50-0742-4B33-B0DB-E38C75367E5C}" destId="{595F9408-8F0C-44FF-8082-A5667DDB803E}" srcOrd="3" destOrd="0" parTransId="{377BBBB3-2F2B-4D18-9C4E-7CCA4E33FC41}" sibTransId="{083F9A0D-D743-4129-B5EE-0BF55A6313F2}"/>
    <dgm:cxn modelId="{AB3D7165-428E-4512-9BF0-AD8D51A0CD66}" type="presOf" srcId="{8F2B1F50-0742-4B33-B0DB-E38C75367E5C}" destId="{9A64B126-494D-484B-8B21-37405591548F}" srcOrd="0" destOrd="0" presId="urn:microsoft.com/office/officeart/2005/8/layout/hierarchy1"/>
    <dgm:cxn modelId="{29777F33-41AE-49B8-B9B5-3D08B9D59AAE}" type="presOf" srcId="{377BBBB3-2F2B-4D18-9C4E-7CCA4E33FC41}" destId="{6BE38425-C56E-4553-88A8-D4553F09301A}" srcOrd="0" destOrd="0" presId="urn:microsoft.com/office/officeart/2005/8/layout/hierarchy1"/>
    <dgm:cxn modelId="{C3712F77-5B1E-46FE-838D-5A357E3C87B1}" srcId="{8F2B1F50-0742-4B33-B0DB-E38C75367E5C}" destId="{862095DA-2CD7-4351-A005-A13DA18138BC}" srcOrd="1" destOrd="0" parTransId="{3D862D3E-9855-473D-AF02-3A138546A1F9}" sibTransId="{9ED81162-DCCF-4C2E-B9C9-2407D38F83D7}"/>
    <dgm:cxn modelId="{ED41A16B-19C0-475F-83CF-65D579637F29}" srcId="{8F2B1F50-0742-4B33-B0DB-E38C75367E5C}" destId="{9CEB6325-ED56-4D32-B4AE-AE7FCB551D2F}" srcOrd="5" destOrd="0" parTransId="{C27AB0F9-2DCA-4568-A16E-DB7B20372BDC}" sibTransId="{5FD8724C-6544-4C30-B4D5-87D7DED186FC}"/>
    <dgm:cxn modelId="{09E74995-C52A-4FAD-A615-CB11F5642EA6}" type="presOf" srcId="{F53B44D7-900F-498D-AE42-66F0E6B7B118}" destId="{FD44FDB1-CE35-4B33-B20A-37B3BE4D8CA2}" srcOrd="0" destOrd="0" presId="urn:microsoft.com/office/officeart/2005/8/layout/hierarchy1"/>
    <dgm:cxn modelId="{B475483E-B80F-4AC0-BBF2-51BAA1FE0E2B}" type="presOf" srcId="{CE4DCC85-94A8-44DF-873F-04708295794E}" destId="{AA740A68-9E6A-46F0-8C6E-A7157B10ECA8}" srcOrd="0" destOrd="0" presId="urn:microsoft.com/office/officeart/2005/8/layout/hierarchy1"/>
    <dgm:cxn modelId="{4D70DA84-8349-43CF-800A-A3DA74DF2D89}" type="presOf" srcId="{924F2865-998E-4935-A134-9C688D4B745E}" destId="{50B46EF7-9484-4B6E-9FF0-742E3558B7DB}" srcOrd="0" destOrd="0" presId="urn:microsoft.com/office/officeart/2005/8/layout/hierarchy1"/>
    <dgm:cxn modelId="{EBBFA499-007C-43E0-91B6-E6C6A0477EF7}" type="presOf" srcId="{6D555E9A-C74B-45A9-9C67-9B91688C2B39}" destId="{D178EE58-4808-4F18-8D6F-6CF7D8F9F080}" srcOrd="0" destOrd="0" presId="urn:microsoft.com/office/officeart/2005/8/layout/hierarchy1"/>
    <dgm:cxn modelId="{6B893D68-3E3E-4E0E-995E-C8DCBC862F98}" type="presOf" srcId="{2B7AE91D-851F-4E83-8537-68696B6F8351}" destId="{B8A0F0B6-E550-4DD4-A0DB-6C0EAEFE854D}" srcOrd="0" destOrd="0" presId="urn:microsoft.com/office/officeart/2005/8/layout/hierarchy1"/>
    <dgm:cxn modelId="{25BFF80D-54EC-4389-910C-78D03FE611AA}" srcId="{8F2B1F50-0742-4B33-B0DB-E38C75367E5C}" destId="{CE4DCC85-94A8-44DF-873F-04708295794E}" srcOrd="2" destOrd="0" parTransId="{F53B44D7-900F-498D-AE42-66F0E6B7B118}" sibTransId="{8DECACB6-80EF-4AD5-B771-0EDA6F9DCC00}"/>
    <dgm:cxn modelId="{B1432EAE-1BE2-4150-A6C0-6F52AF0CA1D6}" srcId="{0D9C1B78-E811-48DD-88FD-8991C3FEF1EA}" destId="{8F2B1F50-0742-4B33-B0DB-E38C75367E5C}" srcOrd="0" destOrd="0" parTransId="{72B0827C-42E2-4AE4-A15D-3C0751E0F3B5}" sibTransId="{4FF4C2B3-FE58-48B3-AE3E-3FE155853EB6}"/>
    <dgm:cxn modelId="{A39FC1D8-CF73-499A-A38A-553ABA1CBCC4}" type="presOf" srcId="{3D862D3E-9855-473D-AF02-3A138546A1F9}" destId="{92E22DFD-10C4-4DAD-9BAA-7D9C308A54C5}" srcOrd="0" destOrd="0" presId="urn:microsoft.com/office/officeart/2005/8/layout/hierarchy1"/>
    <dgm:cxn modelId="{34D114A9-8EDA-44B6-8C66-1093BB4B55C4}" type="presOf" srcId="{862095DA-2CD7-4351-A005-A13DA18138BC}" destId="{D2E6C803-7A9B-4C65-97C0-A9297D6B8E44}" srcOrd="0" destOrd="0" presId="urn:microsoft.com/office/officeart/2005/8/layout/hierarchy1"/>
    <dgm:cxn modelId="{F477CB28-DCE8-4173-9FE0-D77D45679E76}" type="presOf" srcId="{0D9C1B78-E811-48DD-88FD-8991C3FEF1EA}" destId="{F9CCCFDF-8765-46FE-9AC3-A8C823ED41BB}" srcOrd="0" destOrd="0" presId="urn:microsoft.com/office/officeart/2005/8/layout/hierarchy1"/>
    <dgm:cxn modelId="{9CE132BD-4C99-40D9-864E-79FA085BC6FB}" srcId="{8F2B1F50-0742-4B33-B0DB-E38C75367E5C}" destId="{6D555E9A-C74B-45A9-9C67-9B91688C2B39}" srcOrd="0" destOrd="0" parTransId="{924F2865-998E-4935-A134-9C688D4B745E}" sibTransId="{73F36408-B8F0-4645-8E93-5196793ECE7E}"/>
    <dgm:cxn modelId="{09CDB8B0-AEC2-4C56-907C-E826F32CC71B}" type="presOf" srcId="{C27AB0F9-2DCA-4568-A16E-DB7B20372BDC}" destId="{405915C0-8E84-4FFE-BFA0-A94A0F056619}" srcOrd="0" destOrd="0" presId="urn:microsoft.com/office/officeart/2005/8/layout/hierarchy1"/>
    <dgm:cxn modelId="{E1534920-1015-4AAA-9532-33675402E284}" type="presOf" srcId="{743A7F98-D1CA-4C93-AC28-D3900486B8BE}" destId="{CA608C43-8D2C-453D-80DA-B124DB73CE9D}" srcOrd="0" destOrd="0" presId="urn:microsoft.com/office/officeart/2005/8/layout/hierarchy1"/>
    <dgm:cxn modelId="{3CB18B8F-CBAD-4270-A38E-16C92D2CFC37}" type="presParOf" srcId="{F9CCCFDF-8765-46FE-9AC3-A8C823ED41BB}" destId="{1292E76B-D043-4BD0-9A74-335F2B5FC50D}" srcOrd="0" destOrd="0" presId="urn:microsoft.com/office/officeart/2005/8/layout/hierarchy1"/>
    <dgm:cxn modelId="{92E30C40-D3F6-4F80-9A95-8694538724D1}" type="presParOf" srcId="{1292E76B-D043-4BD0-9A74-335F2B5FC50D}" destId="{4B74F2ED-B857-4FC6-8868-BD462595DA93}" srcOrd="0" destOrd="0" presId="urn:microsoft.com/office/officeart/2005/8/layout/hierarchy1"/>
    <dgm:cxn modelId="{401F8C0F-F285-47A0-85E5-DC23EF0E209A}" type="presParOf" srcId="{4B74F2ED-B857-4FC6-8868-BD462595DA93}" destId="{3827C7DD-F4EF-4FF0-891D-B551167FC66D}" srcOrd="0" destOrd="0" presId="urn:microsoft.com/office/officeart/2005/8/layout/hierarchy1"/>
    <dgm:cxn modelId="{55BA2D89-20C1-429D-BE19-34B9CB95FC48}" type="presParOf" srcId="{4B74F2ED-B857-4FC6-8868-BD462595DA93}" destId="{9A64B126-494D-484B-8B21-37405591548F}" srcOrd="1" destOrd="0" presId="urn:microsoft.com/office/officeart/2005/8/layout/hierarchy1"/>
    <dgm:cxn modelId="{133D0239-A77A-4532-8B2B-5021FE54CDDA}" type="presParOf" srcId="{1292E76B-D043-4BD0-9A74-335F2B5FC50D}" destId="{D930B7FC-63BD-4CA0-A422-E43B8BD54444}" srcOrd="1" destOrd="0" presId="urn:microsoft.com/office/officeart/2005/8/layout/hierarchy1"/>
    <dgm:cxn modelId="{1E82B102-FC1B-4473-820B-5AB1F5E888BE}" type="presParOf" srcId="{D930B7FC-63BD-4CA0-A422-E43B8BD54444}" destId="{50B46EF7-9484-4B6E-9FF0-742E3558B7DB}" srcOrd="0" destOrd="0" presId="urn:microsoft.com/office/officeart/2005/8/layout/hierarchy1"/>
    <dgm:cxn modelId="{85B5D063-D3E9-4643-A00D-5B05D0EAC40E}" type="presParOf" srcId="{D930B7FC-63BD-4CA0-A422-E43B8BD54444}" destId="{8DA0394A-E1D9-4F6D-AFED-088726B35149}" srcOrd="1" destOrd="0" presId="urn:microsoft.com/office/officeart/2005/8/layout/hierarchy1"/>
    <dgm:cxn modelId="{D65B2381-8053-4F74-8CD2-3F2DDEA91818}" type="presParOf" srcId="{8DA0394A-E1D9-4F6D-AFED-088726B35149}" destId="{0B1DA2EF-44F6-47B8-983D-011F38EA3C1E}" srcOrd="0" destOrd="0" presId="urn:microsoft.com/office/officeart/2005/8/layout/hierarchy1"/>
    <dgm:cxn modelId="{7F016635-C1EC-48CC-9C8E-8C17D8148BB4}" type="presParOf" srcId="{0B1DA2EF-44F6-47B8-983D-011F38EA3C1E}" destId="{48D3D9A0-93CE-438F-BB4A-CC59B3C55076}" srcOrd="0" destOrd="0" presId="urn:microsoft.com/office/officeart/2005/8/layout/hierarchy1"/>
    <dgm:cxn modelId="{F3CDCF0F-1718-4A7F-B69F-5D4563AD4DB9}" type="presParOf" srcId="{0B1DA2EF-44F6-47B8-983D-011F38EA3C1E}" destId="{D178EE58-4808-4F18-8D6F-6CF7D8F9F080}" srcOrd="1" destOrd="0" presId="urn:microsoft.com/office/officeart/2005/8/layout/hierarchy1"/>
    <dgm:cxn modelId="{1006A768-2636-4AA8-9EF7-1E73C3879AB1}" type="presParOf" srcId="{8DA0394A-E1D9-4F6D-AFED-088726B35149}" destId="{946F1A5E-032F-442B-AFFD-B04734BCDB68}" srcOrd="1" destOrd="0" presId="urn:microsoft.com/office/officeart/2005/8/layout/hierarchy1"/>
    <dgm:cxn modelId="{28FB7FC8-1CAD-479A-A4B7-0710D17C879B}" type="presParOf" srcId="{D930B7FC-63BD-4CA0-A422-E43B8BD54444}" destId="{92E22DFD-10C4-4DAD-9BAA-7D9C308A54C5}" srcOrd="2" destOrd="0" presId="urn:microsoft.com/office/officeart/2005/8/layout/hierarchy1"/>
    <dgm:cxn modelId="{C5EBA811-0622-42CB-9287-BC0B8029F440}" type="presParOf" srcId="{D930B7FC-63BD-4CA0-A422-E43B8BD54444}" destId="{AA55CE17-2AA4-4710-A660-C76227B59FB5}" srcOrd="3" destOrd="0" presId="urn:microsoft.com/office/officeart/2005/8/layout/hierarchy1"/>
    <dgm:cxn modelId="{38638847-1507-4C5D-A3A8-3A31E95D2FBF}" type="presParOf" srcId="{AA55CE17-2AA4-4710-A660-C76227B59FB5}" destId="{BCFF90AA-4E29-4223-B21C-411BA788BDA6}" srcOrd="0" destOrd="0" presId="urn:microsoft.com/office/officeart/2005/8/layout/hierarchy1"/>
    <dgm:cxn modelId="{A440B222-6BAE-46C4-853F-F7C566D7BB08}" type="presParOf" srcId="{BCFF90AA-4E29-4223-B21C-411BA788BDA6}" destId="{AC5D007B-2D28-49F3-88FA-4628EC0A9977}" srcOrd="0" destOrd="0" presId="urn:microsoft.com/office/officeart/2005/8/layout/hierarchy1"/>
    <dgm:cxn modelId="{316089F7-4A34-49BF-A711-40170CB5309D}" type="presParOf" srcId="{BCFF90AA-4E29-4223-B21C-411BA788BDA6}" destId="{D2E6C803-7A9B-4C65-97C0-A9297D6B8E44}" srcOrd="1" destOrd="0" presId="urn:microsoft.com/office/officeart/2005/8/layout/hierarchy1"/>
    <dgm:cxn modelId="{9D50525B-4D37-443A-8CFA-59CBB853DD53}" type="presParOf" srcId="{AA55CE17-2AA4-4710-A660-C76227B59FB5}" destId="{EB46202B-E686-4458-BCF2-2FFDD535588E}" srcOrd="1" destOrd="0" presId="urn:microsoft.com/office/officeart/2005/8/layout/hierarchy1"/>
    <dgm:cxn modelId="{FEE63D86-AE69-4216-8763-E488A6A4AE83}" type="presParOf" srcId="{D930B7FC-63BD-4CA0-A422-E43B8BD54444}" destId="{FD44FDB1-CE35-4B33-B20A-37B3BE4D8CA2}" srcOrd="4" destOrd="0" presId="urn:microsoft.com/office/officeart/2005/8/layout/hierarchy1"/>
    <dgm:cxn modelId="{2D7BF069-BCB4-46B6-9733-9A9EA5C81CF9}" type="presParOf" srcId="{D930B7FC-63BD-4CA0-A422-E43B8BD54444}" destId="{FF3095E8-73FA-4231-B562-7581633907B7}" srcOrd="5" destOrd="0" presId="urn:microsoft.com/office/officeart/2005/8/layout/hierarchy1"/>
    <dgm:cxn modelId="{B54D03FF-07A8-494C-A13D-78D2995C7FE0}" type="presParOf" srcId="{FF3095E8-73FA-4231-B562-7581633907B7}" destId="{F97FD995-0022-4BC3-9AEC-B8246DC14F70}" srcOrd="0" destOrd="0" presId="urn:microsoft.com/office/officeart/2005/8/layout/hierarchy1"/>
    <dgm:cxn modelId="{5783244A-3CF1-43D0-98B7-D92C5C5AFF67}" type="presParOf" srcId="{F97FD995-0022-4BC3-9AEC-B8246DC14F70}" destId="{6EFAF291-C215-4CE9-96E6-A9A9E45BA005}" srcOrd="0" destOrd="0" presId="urn:microsoft.com/office/officeart/2005/8/layout/hierarchy1"/>
    <dgm:cxn modelId="{19038199-C933-4179-BCC2-B4F06DCC135A}" type="presParOf" srcId="{F97FD995-0022-4BC3-9AEC-B8246DC14F70}" destId="{AA740A68-9E6A-46F0-8C6E-A7157B10ECA8}" srcOrd="1" destOrd="0" presId="urn:microsoft.com/office/officeart/2005/8/layout/hierarchy1"/>
    <dgm:cxn modelId="{E2601CD0-955E-4782-94C9-18587213B8A9}" type="presParOf" srcId="{FF3095E8-73FA-4231-B562-7581633907B7}" destId="{532D5EEF-2E46-408C-BEF0-8B6BB5E9926C}" srcOrd="1" destOrd="0" presId="urn:microsoft.com/office/officeart/2005/8/layout/hierarchy1"/>
    <dgm:cxn modelId="{E3A91E2D-589B-474D-8ED8-005DB6D1F355}" type="presParOf" srcId="{D930B7FC-63BD-4CA0-A422-E43B8BD54444}" destId="{6BE38425-C56E-4553-88A8-D4553F09301A}" srcOrd="6" destOrd="0" presId="urn:microsoft.com/office/officeart/2005/8/layout/hierarchy1"/>
    <dgm:cxn modelId="{1E9F3A41-5660-452E-B62E-F449B330BADD}" type="presParOf" srcId="{D930B7FC-63BD-4CA0-A422-E43B8BD54444}" destId="{D72D2D1C-36BF-4777-9134-F49FCAEC978A}" srcOrd="7" destOrd="0" presId="urn:microsoft.com/office/officeart/2005/8/layout/hierarchy1"/>
    <dgm:cxn modelId="{6C7092D1-9870-48D4-9EC8-3099F24B2319}" type="presParOf" srcId="{D72D2D1C-36BF-4777-9134-F49FCAEC978A}" destId="{EC6EB9D2-2E1D-4188-8FC0-6B4FDC941E9C}" srcOrd="0" destOrd="0" presId="urn:microsoft.com/office/officeart/2005/8/layout/hierarchy1"/>
    <dgm:cxn modelId="{61A49182-D215-46E7-9B52-93539B9D8ECB}" type="presParOf" srcId="{EC6EB9D2-2E1D-4188-8FC0-6B4FDC941E9C}" destId="{70FA7950-E651-4478-A702-DA6308EC7AE6}" srcOrd="0" destOrd="0" presId="urn:microsoft.com/office/officeart/2005/8/layout/hierarchy1"/>
    <dgm:cxn modelId="{70B3460B-3BE4-4AA6-AF16-E1591A3151FB}" type="presParOf" srcId="{EC6EB9D2-2E1D-4188-8FC0-6B4FDC941E9C}" destId="{4E7C4BB5-118D-4947-8FBF-9D228A53BC76}" srcOrd="1" destOrd="0" presId="urn:microsoft.com/office/officeart/2005/8/layout/hierarchy1"/>
    <dgm:cxn modelId="{4927D084-63CE-4B10-876B-A653EE6D4E00}" type="presParOf" srcId="{D72D2D1C-36BF-4777-9134-F49FCAEC978A}" destId="{590DC6BD-6CC7-489A-B3AB-9C9D1A86B357}" srcOrd="1" destOrd="0" presId="urn:microsoft.com/office/officeart/2005/8/layout/hierarchy1"/>
    <dgm:cxn modelId="{6391013E-7538-417B-964F-B6085B759CAD}" type="presParOf" srcId="{D930B7FC-63BD-4CA0-A422-E43B8BD54444}" destId="{CA608C43-8D2C-453D-80DA-B124DB73CE9D}" srcOrd="8" destOrd="0" presId="urn:microsoft.com/office/officeart/2005/8/layout/hierarchy1"/>
    <dgm:cxn modelId="{53A85376-2D18-4B70-9712-05063DD868BE}" type="presParOf" srcId="{D930B7FC-63BD-4CA0-A422-E43B8BD54444}" destId="{90CE1073-B8A6-4BB2-BE20-8CA59D6BBCB8}" srcOrd="9" destOrd="0" presId="urn:microsoft.com/office/officeart/2005/8/layout/hierarchy1"/>
    <dgm:cxn modelId="{87D776EA-9D35-4681-AC50-5F06EC9A5FC8}" type="presParOf" srcId="{90CE1073-B8A6-4BB2-BE20-8CA59D6BBCB8}" destId="{E3A064ED-2CA2-4B80-AF54-266C6051E8AF}" srcOrd="0" destOrd="0" presId="urn:microsoft.com/office/officeart/2005/8/layout/hierarchy1"/>
    <dgm:cxn modelId="{DC68AB03-C192-48F3-9A47-B8484E7CDC3E}" type="presParOf" srcId="{E3A064ED-2CA2-4B80-AF54-266C6051E8AF}" destId="{5148A0D2-B8D1-4897-8A73-EB600CD62D66}" srcOrd="0" destOrd="0" presId="urn:microsoft.com/office/officeart/2005/8/layout/hierarchy1"/>
    <dgm:cxn modelId="{DB0D0EBF-629C-42DB-9702-5C7B73BFD7C0}" type="presParOf" srcId="{E3A064ED-2CA2-4B80-AF54-266C6051E8AF}" destId="{B8A0F0B6-E550-4DD4-A0DB-6C0EAEFE854D}" srcOrd="1" destOrd="0" presId="urn:microsoft.com/office/officeart/2005/8/layout/hierarchy1"/>
    <dgm:cxn modelId="{33919ED6-A1FB-4761-BCB1-0036699E324E}" type="presParOf" srcId="{90CE1073-B8A6-4BB2-BE20-8CA59D6BBCB8}" destId="{3582EDEA-E6FA-4243-803D-AD127F0851BA}" srcOrd="1" destOrd="0" presId="urn:microsoft.com/office/officeart/2005/8/layout/hierarchy1"/>
    <dgm:cxn modelId="{1036687E-7585-4FF4-A405-B8FAD35252AB}" type="presParOf" srcId="{D930B7FC-63BD-4CA0-A422-E43B8BD54444}" destId="{405915C0-8E84-4FFE-BFA0-A94A0F056619}" srcOrd="10" destOrd="0" presId="urn:microsoft.com/office/officeart/2005/8/layout/hierarchy1"/>
    <dgm:cxn modelId="{9962EFF7-2168-4BFA-A3DA-EB651EED5241}" type="presParOf" srcId="{D930B7FC-63BD-4CA0-A422-E43B8BD54444}" destId="{C3B1E0A9-3FE5-4497-8E16-08081674B07F}" srcOrd="11" destOrd="0" presId="urn:microsoft.com/office/officeart/2005/8/layout/hierarchy1"/>
    <dgm:cxn modelId="{9B2BEF92-057E-482D-AF90-90A42EDF4B04}" type="presParOf" srcId="{C3B1E0A9-3FE5-4497-8E16-08081674B07F}" destId="{F9429248-506A-4D53-AC73-2AE7EFA0C455}" srcOrd="0" destOrd="0" presId="urn:microsoft.com/office/officeart/2005/8/layout/hierarchy1"/>
    <dgm:cxn modelId="{6280BE7A-A7DE-449D-BDF5-F7EA0B8282CC}" type="presParOf" srcId="{F9429248-506A-4D53-AC73-2AE7EFA0C455}" destId="{D8B43F18-DA78-41F2-8848-BFA800FC6C6B}" srcOrd="0" destOrd="0" presId="urn:microsoft.com/office/officeart/2005/8/layout/hierarchy1"/>
    <dgm:cxn modelId="{2EE1D76B-AE95-4B79-8E57-9FCE682804F9}" type="presParOf" srcId="{F9429248-506A-4D53-AC73-2AE7EFA0C455}" destId="{54292415-893E-4798-87A7-77293404A004}" srcOrd="1" destOrd="0" presId="urn:microsoft.com/office/officeart/2005/8/layout/hierarchy1"/>
    <dgm:cxn modelId="{8949EEBB-91F5-4EA1-930A-F02DC0750A46}" type="presParOf" srcId="{C3B1E0A9-3FE5-4497-8E16-08081674B07F}" destId="{5380E967-0C58-4F4E-901C-ABEA2BC945DB}" srcOrd="1" destOrd="0" presId="urn:microsoft.com/office/officeart/2005/8/layout/hierarchy1"/>
  </dgm:cxnLst>
  <dgm:bg>
    <a:effectLst>
      <a:outerShdw blurRad="50800" dist="50800" dir="5400000" algn="ctr" rotWithShape="0">
        <a:schemeClr val="accent1"/>
      </a:outerShdw>
    </a:effectLst>
  </dgm:bg>
  <dgm:whole>
    <a:effectLst>
      <a:reflection blurRad="101600" stA="45000" endPos="15000" dist="635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47A707-1393-48D6-872E-BDD8E182DB0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90BB6E5-2D1D-4FA6-9D1E-06BF776A3B09}">
      <dgm:prSet phldrT="[Text]"/>
      <dgm:spPr/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Megrendelői célok, elvárt eredmények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FF9C9E-F03D-49FC-80B8-4F14584D1F42}" type="parTrans" cxnId="{AB3FBC74-D781-4F43-812F-AA4ABE2164C8}">
      <dgm:prSet/>
      <dgm:spPr/>
      <dgm:t>
        <a:bodyPr/>
        <a:lstStyle/>
        <a:p>
          <a:endParaRPr lang="hu-HU"/>
        </a:p>
      </dgm:t>
    </dgm:pt>
    <dgm:pt modelId="{CC74471C-FB73-4D9E-9AFB-654C72E6942D}" type="sibTrans" cxnId="{AB3FBC74-D781-4F43-812F-AA4ABE2164C8}">
      <dgm:prSet/>
      <dgm:spPr/>
      <dgm:t>
        <a:bodyPr/>
        <a:lstStyle/>
        <a:p>
          <a:endParaRPr lang="hu-HU"/>
        </a:p>
      </dgm:t>
    </dgm:pt>
    <dgm:pt modelId="{612EEA18-59F3-4884-BFA8-3AE209CC09AF}">
      <dgm:prSet phldrT="[Text]"/>
      <dgm:spPr/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Riporting rendszer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1871D9-55F2-4F06-B9C5-31BC4B954D88}" type="parTrans" cxnId="{CB0EA2D6-470F-4E6C-8968-72020EF43629}">
      <dgm:prSet/>
      <dgm:spPr/>
      <dgm:t>
        <a:bodyPr/>
        <a:lstStyle/>
        <a:p>
          <a:endParaRPr lang="hu-HU"/>
        </a:p>
      </dgm:t>
    </dgm:pt>
    <dgm:pt modelId="{55F1B191-F507-444F-9ECC-3281E5B5ED0B}" type="sibTrans" cxnId="{CB0EA2D6-470F-4E6C-8968-72020EF43629}">
      <dgm:prSet/>
      <dgm:spPr/>
      <dgm:t>
        <a:bodyPr/>
        <a:lstStyle/>
        <a:p>
          <a:endParaRPr lang="hu-HU"/>
        </a:p>
      </dgm:t>
    </dgm:pt>
    <dgm:pt modelId="{141E811B-ED22-4E7C-84E9-D2687C4B739E}">
      <dgm:prSet phldrT="[Text]"/>
      <dgm:spPr/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SLA mérés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B4A037-826E-4E1A-A85D-2588CE0FEEC1}" type="parTrans" cxnId="{5D6F89B6-2732-4350-92A7-9B65862CD013}">
      <dgm:prSet/>
      <dgm:spPr/>
      <dgm:t>
        <a:bodyPr/>
        <a:lstStyle/>
        <a:p>
          <a:endParaRPr lang="hu-HU"/>
        </a:p>
      </dgm:t>
    </dgm:pt>
    <dgm:pt modelId="{BF77F227-1A83-4BE2-898B-E545AA493D09}" type="sibTrans" cxnId="{5D6F89B6-2732-4350-92A7-9B65862CD013}">
      <dgm:prSet/>
      <dgm:spPr/>
      <dgm:t>
        <a:bodyPr/>
        <a:lstStyle/>
        <a:p>
          <a:endParaRPr lang="hu-HU"/>
        </a:p>
      </dgm:t>
    </dgm:pt>
    <dgm:pt modelId="{27EAC61B-F0DD-4A57-966D-74B1F1CADC54}">
      <dgm:prSet phldrT="[Text]"/>
      <dgm:spPr/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Menetrend szerkesztés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73E84D-86B5-4F7F-A7C7-748E2FC951FA}" type="parTrans" cxnId="{6D9366B1-656C-409F-B3A2-F07D22EB5838}">
      <dgm:prSet/>
      <dgm:spPr/>
      <dgm:t>
        <a:bodyPr/>
        <a:lstStyle/>
        <a:p>
          <a:endParaRPr lang="hu-HU"/>
        </a:p>
      </dgm:t>
    </dgm:pt>
    <dgm:pt modelId="{4D487973-7270-45A9-A1E8-9492DEBA15C2}" type="sibTrans" cxnId="{6D9366B1-656C-409F-B3A2-F07D22EB5838}">
      <dgm:prSet/>
      <dgm:spPr/>
      <dgm:t>
        <a:bodyPr/>
        <a:lstStyle/>
        <a:p>
          <a:endParaRPr lang="hu-HU"/>
        </a:p>
      </dgm:t>
    </dgm:pt>
    <dgm:pt modelId="{BAE2D8AB-4CF5-4F95-B771-2D85266C4E8D}">
      <dgm:prSet phldrT="[Text]"/>
      <dgm:spPr/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Adattárház – statikus és dinamikus adatok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BFAE10-0B15-4F74-83A9-FAF3458A5714}" type="parTrans" cxnId="{68B71EBA-DF05-4968-A756-9188F5AF20E1}">
      <dgm:prSet/>
      <dgm:spPr/>
      <dgm:t>
        <a:bodyPr/>
        <a:lstStyle/>
        <a:p>
          <a:endParaRPr lang="hu-HU"/>
        </a:p>
      </dgm:t>
    </dgm:pt>
    <dgm:pt modelId="{E112F534-2A09-4061-B51A-5CAF9956E6E4}" type="sibTrans" cxnId="{68B71EBA-DF05-4968-A756-9188F5AF20E1}">
      <dgm:prSet/>
      <dgm:spPr/>
      <dgm:t>
        <a:bodyPr/>
        <a:lstStyle/>
        <a:p>
          <a:endParaRPr lang="hu-HU"/>
        </a:p>
      </dgm:t>
    </dgm:pt>
    <dgm:pt modelId="{2D5FA8CF-B81E-4C4A-84B9-5CC33EDDBA3B}">
      <dgm:prSet phldrT="[Text]"/>
      <dgm:spPr/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Ügyfél-tájékoztatás – statikus és dinamikus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E11FE-BCE9-471B-8853-6613E6B719DE}" type="parTrans" cxnId="{43CF820A-ABA4-47F7-8F8F-6B9A989DD73F}">
      <dgm:prSet/>
      <dgm:spPr/>
      <dgm:t>
        <a:bodyPr/>
        <a:lstStyle/>
        <a:p>
          <a:endParaRPr lang="hu-HU"/>
        </a:p>
      </dgm:t>
    </dgm:pt>
    <dgm:pt modelId="{C46BB87D-28DF-497A-A2A9-CD79653F62DA}" type="sibTrans" cxnId="{43CF820A-ABA4-47F7-8F8F-6B9A989DD73F}">
      <dgm:prSet/>
      <dgm:spPr/>
      <dgm:t>
        <a:bodyPr/>
        <a:lstStyle/>
        <a:p>
          <a:endParaRPr lang="hu-HU"/>
        </a:p>
      </dgm:t>
    </dgm:pt>
    <dgm:pt modelId="{13D6D7A5-1C90-4ABA-87FA-593427C5F25C}">
      <dgm:prSet phldrT="[Text]"/>
      <dgm:spPr/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Megrendelői riporting (BI, közszolgáltatás kontroll)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10757F-EEB5-4E64-9A86-A9414E71D8B2}" type="parTrans" cxnId="{3F6FCB92-0265-4F4E-9C62-A3A952602D6E}">
      <dgm:prSet/>
      <dgm:spPr/>
      <dgm:t>
        <a:bodyPr/>
        <a:lstStyle/>
        <a:p>
          <a:endParaRPr lang="hu-HU"/>
        </a:p>
      </dgm:t>
    </dgm:pt>
    <dgm:pt modelId="{C54CF0A4-14F9-4A5F-A96E-BC86160185AB}" type="sibTrans" cxnId="{3F6FCB92-0265-4F4E-9C62-A3A952602D6E}">
      <dgm:prSet/>
      <dgm:spPr/>
      <dgm:t>
        <a:bodyPr/>
        <a:lstStyle/>
        <a:p>
          <a:endParaRPr lang="hu-HU"/>
        </a:p>
      </dgm:t>
    </dgm:pt>
    <dgm:pt modelId="{290988AF-A2FE-43EA-B7EA-2AD05E30944C}">
      <dgm:prSet phldrT="[Text]"/>
      <dgm:spPr/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Finanszírozási adatok (veszteségfinanszírozás)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1B246-00B9-4D0E-811E-2C8A773521DC}" type="parTrans" cxnId="{16F5E533-F294-4674-9B78-522A6F072724}">
      <dgm:prSet/>
      <dgm:spPr/>
      <dgm:t>
        <a:bodyPr/>
        <a:lstStyle/>
        <a:p>
          <a:endParaRPr lang="hu-HU"/>
        </a:p>
      </dgm:t>
    </dgm:pt>
    <dgm:pt modelId="{F6653A0A-F6D0-49D0-B837-23D42F61DFDA}" type="sibTrans" cxnId="{16F5E533-F294-4674-9B78-522A6F072724}">
      <dgm:prSet/>
      <dgm:spPr/>
      <dgm:t>
        <a:bodyPr/>
        <a:lstStyle/>
        <a:p>
          <a:endParaRPr lang="hu-HU"/>
        </a:p>
      </dgm:t>
    </dgm:pt>
    <dgm:pt modelId="{50C2EBF8-9AAB-41CE-AAB4-CD347D05A3D9}">
      <dgm:prSet phldrT="[Text]"/>
      <dgm:spPr/>
      <dgm:t>
        <a:bodyPr/>
        <a:lstStyle/>
        <a:p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2FAD21-2166-49A1-A72B-6D9D97275B75}" type="parTrans" cxnId="{48F030EA-9CD9-44B4-A7FF-A1A478B574CB}">
      <dgm:prSet/>
      <dgm:spPr/>
      <dgm:t>
        <a:bodyPr/>
        <a:lstStyle/>
        <a:p>
          <a:endParaRPr lang="hu-HU"/>
        </a:p>
      </dgm:t>
    </dgm:pt>
    <dgm:pt modelId="{C66DEC16-4B9C-4F16-8937-DFDBB48EF8A1}" type="sibTrans" cxnId="{48F030EA-9CD9-44B4-A7FF-A1A478B574CB}">
      <dgm:prSet/>
      <dgm:spPr/>
      <dgm:t>
        <a:bodyPr/>
        <a:lstStyle/>
        <a:p>
          <a:endParaRPr lang="hu-HU"/>
        </a:p>
      </dgm:t>
    </dgm:pt>
    <dgm:pt modelId="{9A8806D0-F4E9-4798-8451-2A334163E0CA}">
      <dgm:prSet phldrT="[Text]"/>
      <dgm:spPr/>
      <dgm:t>
        <a:bodyPr/>
        <a:lstStyle/>
        <a:p>
          <a:r>
            <a:rPr lang="hu-HU" dirty="0" smtClean="0">
              <a:latin typeface="Arial" panose="020B0604020202020204" pitchFamily="34" charset="0"/>
              <a:cs typeface="Arial" panose="020B0604020202020204" pitchFamily="34" charset="0"/>
            </a:rPr>
            <a:t>Hálózat és menetrend nyilvántartás</a:t>
          </a:r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377DB0-AB9B-43A4-BFAE-03C487E32907}" type="parTrans" cxnId="{DF82475D-FA93-4CB0-BF4E-DF3F99C17A4A}">
      <dgm:prSet/>
      <dgm:spPr/>
      <dgm:t>
        <a:bodyPr/>
        <a:lstStyle/>
        <a:p>
          <a:endParaRPr lang="hu-HU"/>
        </a:p>
      </dgm:t>
    </dgm:pt>
    <dgm:pt modelId="{308E3FBC-9434-47ED-AFFF-A473058CCDFC}" type="sibTrans" cxnId="{DF82475D-FA93-4CB0-BF4E-DF3F99C17A4A}">
      <dgm:prSet/>
      <dgm:spPr/>
      <dgm:t>
        <a:bodyPr/>
        <a:lstStyle/>
        <a:p>
          <a:endParaRPr lang="hu-HU"/>
        </a:p>
      </dgm:t>
    </dgm:pt>
    <dgm:pt modelId="{44AEF99E-A965-47B8-BBD5-0C0FB72EC82B}" type="pres">
      <dgm:prSet presAssocID="{9547A707-1393-48D6-872E-BDD8E182DB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45CABAC-19E6-402E-8144-E301C8345E77}" type="pres">
      <dgm:prSet presAssocID="{790BB6E5-2D1D-4FA6-9D1E-06BF776A3B09}" presName="parentLin" presStyleCnt="0"/>
      <dgm:spPr/>
    </dgm:pt>
    <dgm:pt modelId="{BA7AFC96-53B8-49AF-B319-89BF91175D5F}" type="pres">
      <dgm:prSet presAssocID="{790BB6E5-2D1D-4FA6-9D1E-06BF776A3B09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52459064-452D-4837-9578-753217AA4A9E}" type="pres">
      <dgm:prSet presAssocID="{790BB6E5-2D1D-4FA6-9D1E-06BF776A3B09}" presName="parentText" presStyleLbl="node1" presStyleIdx="0" presStyleCnt="1" custScaleX="13505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7753AD-6C27-42C7-9268-52B3FE113152}" type="pres">
      <dgm:prSet presAssocID="{790BB6E5-2D1D-4FA6-9D1E-06BF776A3B09}" presName="negativeSpace" presStyleCnt="0"/>
      <dgm:spPr/>
    </dgm:pt>
    <dgm:pt modelId="{9EBE4970-390E-42B9-86BE-365217842B31}" type="pres">
      <dgm:prSet presAssocID="{790BB6E5-2D1D-4FA6-9D1E-06BF776A3B0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B3FBC74-D781-4F43-812F-AA4ABE2164C8}" srcId="{9547A707-1393-48D6-872E-BDD8E182DB04}" destId="{790BB6E5-2D1D-4FA6-9D1E-06BF776A3B09}" srcOrd="0" destOrd="0" parTransId="{BDFF9C9E-F03D-49FC-80B8-4F14584D1F42}" sibTransId="{CC74471C-FB73-4D9E-9AFB-654C72E6942D}"/>
    <dgm:cxn modelId="{0DCCB9DA-CF23-4DF6-B50B-43FF06D14ED4}" type="presOf" srcId="{612EEA18-59F3-4884-BFA8-3AE209CC09AF}" destId="{9EBE4970-390E-42B9-86BE-365217842B31}" srcOrd="0" destOrd="0" presId="urn:microsoft.com/office/officeart/2005/8/layout/list1"/>
    <dgm:cxn modelId="{48F030EA-9CD9-44B4-A7FF-A1A478B574CB}" srcId="{790BB6E5-2D1D-4FA6-9D1E-06BF776A3B09}" destId="{50C2EBF8-9AAB-41CE-AAB4-CD347D05A3D9}" srcOrd="8" destOrd="0" parTransId="{A82FAD21-2166-49A1-A72B-6D9D97275B75}" sibTransId="{C66DEC16-4B9C-4F16-8937-DFDBB48EF8A1}"/>
    <dgm:cxn modelId="{16F5E533-F294-4674-9B78-522A6F072724}" srcId="{790BB6E5-2D1D-4FA6-9D1E-06BF776A3B09}" destId="{290988AF-A2FE-43EA-B7EA-2AD05E30944C}" srcOrd="7" destOrd="0" parTransId="{A621B246-00B9-4D0E-811E-2C8A773521DC}" sibTransId="{F6653A0A-F6D0-49D0-B837-23D42F61DFDA}"/>
    <dgm:cxn modelId="{91B65869-1228-443F-9A6F-E7BE057C19AC}" type="presOf" srcId="{141E811B-ED22-4E7C-84E9-D2687C4B739E}" destId="{9EBE4970-390E-42B9-86BE-365217842B31}" srcOrd="0" destOrd="2" presId="urn:microsoft.com/office/officeart/2005/8/layout/list1"/>
    <dgm:cxn modelId="{8AC06EE4-B071-495F-B04F-F936F7D65A3D}" type="presOf" srcId="{9547A707-1393-48D6-872E-BDD8E182DB04}" destId="{44AEF99E-A965-47B8-BBD5-0C0FB72EC82B}" srcOrd="0" destOrd="0" presId="urn:microsoft.com/office/officeart/2005/8/layout/list1"/>
    <dgm:cxn modelId="{932D5BCE-2B03-4D6E-B876-F4A798D36977}" type="presOf" srcId="{790BB6E5-2D1D-4FA6-9D1E-06BF776A3B09}" destId="{BA7AFC96-53B8-49AF-B319-89BF91175D5F}" srcOrd="0" destOrd="0" presId="urn:microsoft.com/office/officeart/2005/8/layout/list1"/>
    <dgm:cxn modelId="{C7B6CEAF-480C-45B9-B13D-AD47EED71192}" type="presOf" srcId="{50C2EBF8-9AAB-41CE-AAB4-CD347D05A3D9}" destId="{9EBE4970-390E-42B9-86BE-365217842B31}" srcOrd="0" destOrd="8" presId="urn:microsoft.com/office/officeart/2005/8/layout/list1"/>
    <dgm:cxn modelId="{984DD7EE-4D76-4D29-88EB-0B72D00F1769}" type="presOf" srcId="{13D6D7A5-1C90-4ABA-87FA-593427C5F25C}" destId="{9EBE4970-390E-42B9-86BE-365217842B31}" srcOrd="0" destOrd="6" presId="urn:microsoft.com/office/officeart/2005/8/layout/list1"/>
    <dgm:cxn modelId="{DF82475D-FA93-4CB0-BF4E-DF3F99C17A4A}" srcId="{790BB6E5-2D1D-4FA6-9D1E-06BF776A3B09}" destId="{9A8806D0-F4E9-4798-8451-2A334163E0CA}" srcOrd="1" destOrd="0" parTransId="{08377DB0-AB9B-43A4-BFAE-03C487E32907}" sibTransId="{308E3FBC-9434-47ED-AFFF-A473058CCDFC}"/>
    <dgm:cxn modelId="{88499075-8CAB-448F-8AC6-E502EFD3E9E6}" type="presOf" srcId="{27EAC61B-F0DD-4A57-966D-74B1F1CADC54}" destId="{9EBE4970-390E-42B9-86BE-365217842B31}" srcOrd="0" destOrd="3" presId="urn:microsoft.com/office/officeart/2005/8/layout/list1"/>
    <dgm:cxn modelId="{3F6FCB92-0265-4F4E-9C62-A3A952602D6E}" srcId="{790BB6E5-2D1D-4FA6-9D1E-06BF776A3B09}" destId="{13D6D7A5-1C90-4ABA-87FA-593427C5F25C}" srcOrd="6" destOrd="0" parTransId="{B710757F-EEB5-4E64-9A86-A9414E71D8B2}" sibTransId="{C54CF0A4-14F9-4A5F-A96E-BC86160185AB}"/>
    <dgm:cxn modelId="{169A6456-DD3D-4222-A566-57975D964832}" type="presOf" srcId="{290988AF-A2FE-43EA-B7EA-2AD05E30944C}" destId="{9EBE4970-390E-42B9-86BE-365217842B31}" srcOrd="0" destOrd="7" presId="urn:microsoft.com/office/officeart/2005/8/layout/list1"/>
    <dgm:cxn modelId="{68B71EBA-DF05-4968-A756-9188F5AF20E1}" srcId="{790BB6E5-2D1D-4FA6-9D1E-06BF776A3B09}" destId="{BAE2D8AB-4CF5-4F95-B771-2D85266C4E8D}" srcOrd="4" destOrd="0" parTransId="{B6BFAE10-0B15-4F74-83A9-FAF3458A5714}" sibTransId="{E112F534-2A09-4061-B51A-5CAF9956E6E4}"/>
    <dgm:cxn modelId="{B6BFAB73-5565-4849-A56B-532EF47519DE}" type="presOf" srcId="{2D5FA8CF-B81E-4C4A-84B9-5CC33EDDBA3B}" destId="{9EBE4970-390E-42B9-86BE-365217842B31}" srcOrd="0" destOrd="5" presId="urn:microsoft.com/office/officeart/2005/8/layout/list1"/>
    <dgm:cxn modelId="{C563F43F-D1F1-4D68-A68E-2F2CAC14DB84}" type="presOf" srcId="{790BB6E5-2D1D-4FA6-9D1E-06BF776A3B09}" destId="{52459064-452D-4837-9578-753217AA4A9E}" srcOrd="1" destOrd="0" presId="urn:microsoft.com/office/officeart/2005/8/layout/list1"/>
    <dgm:cxn modelId="{6D9366B1-656C-409F-B3A2-F07D22EB5838}" srcId="{790BB6E5-2D1D-4FA6-9D1E-06BF776A3B09}" destId="{27EAC61B-F0DD-4A57-966D-74B1F1CADC54}" srcOrd="3" destOrd="0" parTransId="{D373E84D-86B5-4F7F-A7C7-748E2FC951FA}" sibTransId="{4D487973-7270-45A9-A1E8-9492DEBA15C2}"/>
    <dgm:cxn modelId="{9B0334FC-0003-4EFE-A8EB-0607D7CBB22B}" type="presOf" srcId="{BAE2D8AB-4CF5-4F95-B771-2D85266C4E8D}" destId="{9EBE4970-390E-42B9-86BE-365217842B31}" srcOrd="0" destOrd="4" presId="urn:microsoft.com/office/officeart/2005/8/layout/list1"/>
    <dgm:cxn modelId="{5D6F89B6-2732-4350-92A7-9B65862CD013}" srcId="{790BB6E5-2D1D-4FA6-9D1E-06BF776A3B09}" destId="{141E811B-ED22-4E7C-84E9-D2687C4B739E}" srcOrd="2" destOrd="0" parTransId="{CAB4A037-826E-4E1A-A85D-2588CE0FEEC1}" sibTransId="{BF77F227-1A83-4BE2-898B-E545AA493D09}"/>
    <dgm:cxn modelId="{0F05A783-3664-4E5E-B646-043E3748E226}" type="presOf" srcId="{9A8806D0-F4E9-4798-8451-2A334163E0CA}" destId="{9EBE4970-390E-42B9-86BE-365217842B31}" srcOrd="0" destOrd="1" presId="urn:microsoft.com/office/officeart/2005/8/layout/list1"/>
    <dgm:cxn modelId="{CB0EA2D6-470F-4E6C-8968-72020EF43629}" srcId="{790BB6E5-2D1D-4FA6-9D1E-06BF776A3B09}" destId="{612EEA18-59F3-4884-BFA8-3AE209CC09AF}" srcOrd="0" destOrd="0" parTransId="{3B1871D9-55F2-4F06-B9C5-31BC4B954D88}" sibTransId="{55F1B191-F507-444F-9ECC-3281E5B5ED0B}"/>
    <dgm:cxn modelId="{43CF820A-ABA4-47F7-8F8F-6B9A989DD73F}" srcId="{790BB6E5-2D1D-4FA6-9D1E-06BF776A3B09}" destId="{2D5FA8CF-B81E-4C4A-84B9-5CC33EDDBA3B}" srcOrd="5" destOrd="0" parTransId="{1BFE11FE-BCE9-471B-8853-6613E6B719DE}" sibTransId="{C46BB87D-28DF-497A-A2A9-CD79653F62DA}"/>
    <dgm:cxn modelId="{359DD04F-06F9-428B-A505-09234DDE8667}" type="presParOf" srcId="{44AEF99E-A965-47B8-BBD5-0C0FB72EC82B}" destId="{245CABAC-19E6-402E-8144-E301C8345E77}" srcOrd="0" destOrd="0" presId="urn:microsoft.com/office/officeart/2005/8/layout/list1"/>
    <dgm:cxn modelId="{940864B9-35B1-429A-B067-C574FE21F079}" type="presParOf" srcId="{245CABAC-19E6-402E-8144-E301C8345E77}" destId="{BA7AFC96-53B8-49AF-B319-89BF91175D5F}" srcOrd="0" destOrd="0" presId="urn:microsoft.com/office/officeart/2005/8/layout/list1"/>
    <dgm:cxn modelId="{817CDACE-5ACB-4AEE-B0FC-186F95076DAF}" type="presParOf" srcId="{245CABAC-19E6-402E-8144-E301C8345E77}" destId="{52459064-452D-4837-9578-753217AA4A9E}" srcOrd="1" destOrd="0" presId="urn:microsoft.com/office/officeart/2005/8/layout/list1"/>
    <dgm:cxn modelId="{C5D76E1A-757B-4AB8-A495-8CFC109592F8}" type="presParOf" srcId="{44AEF99E-A965-47B8-BBD5-0C0FB72EC82B}" destId="{E47753AD-6C27-42C7-9268-52B3FE113152}" srcOrd="1" destOrd="0" presId="urn:microsoft.com/office/officeart/2005/8/layout/list1"/>
    <dgm:cxn modelId="{20613CC1-F4D6-4030-8DAB-D988F3DAB036}" type="presParOf" srcId="{44AEF99E-A965-47B8-BBD5-0C0FB72EC82B}" destId="{9EBE4970-390E-42B9-86BE-365217842B3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47A707-1393-48D6-872E-BDD8E182DB0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90BB6E5-2D1D-4FA6-9D1E-06BF776A3B09}">
      <dgm:prSet phldrT="[Text]" custT="1"/>
      <dgm:spPr/>
      <dgm:t>
        <a:bodyPr/>
        <a:lstStyle/>
        <a:p>
          <a:pPr algn="ctr"/>
          <a:r>
            <a:rPr lang="hu-H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HKIR - tervezett ütemezés</a:t>
          </a:r>
          <a:endParaRPr lang="hu-H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FF9C9E-F03D-49FC-80B8-4F14584D1F42}" type="parTrans" cxnId="{AB3FBC74-D781-4F43-812F-AA4ABE2164C8}">
      <dgm:prSet/>
      <dgm:spPr/>
      <dgm:t>
        <a:bodyPr/>
        <a:lstStyle/>
        <a:p>
          <a:endParaRPr lang="hu-HU"/>
        </a:p>
      </dgm:t>
    </dgm:pt>
    <dgm:pt modelId="{CC74471C-FB73-4D9E-9AFB-654C72E6942D}" type="sibTrans" cxnId="{AB3FBC74-D781-4F43-812F-AA4ABE2164C8}">
      <dgm:prSet/>
      <dgm:spPr/>
      <dgm:t>
        <a:bodyPr/>
        <a:lstStyle/>
        <a:p>
          <a:endParaRPr lang="hu-HU"/>
        </a:p>
      </dgm:t>
    </dgm:pt>
    <dgm:pt modelId="{612EEA18-59F3-4884-BFA8-3AE209CC09AF}">
      <dgm:prSet phldrT="[Text]"/>
      <dgm:spPr/>
      <dgm:t>
        <a:bodyPr/>
        <a:lstStyle/>
        <a:p>
          <a:r>
            <a:rPr lang="hu-H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Projekt előkészítés</a:t>
          </a:r>
          <a:endParaRPr lang="hu-HU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1871D9-55F2-4F06-B9C5-31BC4B954D88}" type="parTrans" cxnId="{CB0EA2D6-470F-4E6C-8968-72020EF43629}">
      <dgm:prSet/>
      <dgm:spPr/>
      <dgm:t>
        <a:bodyPr/>
        <a:lstStyle/>
        <a:p>
          <a:endParaRPr lang="hu-HU"/>
        </a:p>
      </dgm:t>
    </dgm:pt>
    <dgm:pt modelId="{55F1B191-F507-444F-9ECC-3281E5B5ED0B}" type="sibTrans" cxnId="{CB0EA2D6-470F-4E6C-8968-72020EF43629}">
      <dgm:prSet/>
      <dgm:spPr/>
      <dgm:t>
        <a:bodyPr/>
        <a:lstStyle/>
        <a:p>
          <a:endParaRPr lang="hu-HU"/>
        </a:p>
      </dgm:t>
    </dgm:pt>
    <dgm:pt modelId="{50C2EBF8-9AAB-41CE-AAB4-CD347D05A3D9}">
      <dgm:prSet phldrT="[Text]"/>
      <dgm:spPr/>
      <dgm:t>
        <a:bodyPr/>
        <a:lstStyle/>
        <a:p>
          <a:endParaRPr lang="hu-H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2FAD21-2166-49A1-A72B-6D9D97275B75}" type="parTrans" cxnId="{48F030EA-9CD9-44B4-A7FF-A1A478B574CB}">
      <dgm:prSet/>
      <dgm:spPr/>
      <dgm:t>
        <a:bodyPr/>
        <a:lstStyle/>
        <a:p>
          <a:endParaRPr lang="hu-HU"/>
        </a:p>
      </dgm:t>
    </dgm:pt>
    <dgm:pt modelId="{C66DEC16-4B9C-4F16-8937-DFDBB48EF8A1}" type="sibTrans" cxnId="{48F030EA-9CD9-44B4-A7FF-A1A478B574CB}">
      <dgm:prSet/>
      <dgm:spPr/>
      <dgm:t>
        <a:bodyPr/>
        <a:lstStyle/>
        <a:p>
          <a:endParaRPr lang="hu-HU"/>
        </a:p>
      </dgm:t>
    </dgm:pt>
    <dgm:pt modelId="{608E0C62-2936-4F03-B2A1-2BD96CB923F6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Műszaki specifikáció előkészítése – 2018. október - kész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89EBF-16D7-4EDC-939C-E8633C8A7EDB}" type="parTrans" cxnId="{88CC3FBC-3536-42BB-8623-E0ACE85BA471}">
      <dgm:prSet/>
      <dgm:spPr/>
      <dgm:t>
        <a:bodyPr/>
        <a:lstStyle/>
        <a:p>
          <a:endParaRPr lang="hu-HU"/>
        </a:p>
      </dgm:t>
    </dgm:pt>
    <dgm:pt modelId="{A3752CF5-F1F0-48FC-B4A2-7EB8B971A370}" type="sibTrans" cxnId="{88CC3FBC-3536-42BB-8623-E0ACE85BA471}">
      <dgm:prSet/>
      <dgm:spPr/>
      <dgm:t>
        <a:bodyPr/>
        <a:lstStyle/>
        <a:p>
          <a:endParaRPr lang="hu-HU"/>
        </a:p>
      </dgm:t>
    </dgm:pt>
    <dgm:pt modelId="{F1483698-4A5D-47AB-89B7-9D6B1B9AC289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Közbeszerzési dokumentáció összeállítása – 2018. november - kész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D7ADAB-20B9-4522-9CA2-3004C3EFB245}" type="parTrans" cxnId="{1D887EFC-0299-444D-8FBF-F33CF9CE8DEA}">
      <dgm:prSet/>
      <dgm:spPr/>
      <dgm:t>
        <a:bodyPr/>
        <a:lstStyle/>
        <a:p>
          <a:endParaRPr lang="hu-HU"/>
        </a:p>
      </dgm:t>
    </dgm:pt>
    <dgm:pt modelId="{A0AD958C-1208-4DB2-A6C0-3DC5A3AB5A4C}" type="sibTrans" cxnId="{1D887EFC-0299-444D-8FBF-F33CF9CE8DEA}">
      <dgm:prSet/>
      <dgm:spPr/>
      <dgm:t>
        <a:bodyPr/>
        <a:lstStyle/>
        <a:p>
          <a:endParaRPr lang="hu-HU"/>
        </a:p>
      </dgm:t>
    </dgm:pt>
    <dgm:pt modelId="{633DA49C-A868-46EA-AC57-CD2B5FFD0BD7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Közvetlen részvételi felhívások megküldése – 2018. november 17. - kész 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05AA7A-21E4-484A-A63E-25EA230A44F4}" type="parTrans" cxnId="{7511682F-7F84-4A8B-A15F-06F0A8180033}">
      <dgm:prSet/>
      <dgm:spPr/>
      <dgm:t>
        <a:bodyPr/>
        <a:lstStyle/>
        <a:p>
          <a:endParaRPr lang="hu-HU"/>
        </a:p>
      </dgm:t>
    </dgm:pt>
    <dgm:pt modelId="{D9B8B9A5-F964-4FF1-9602-749F2AA5F8E0}" type="sibTrans" cxnId="{7511682F-7F84-4A8B-A15F-06F0A8180033}">
      <dgm:prSet/>
      <dgm:spPr/>
      <dgm:t>
        <a:bodyPr/>
        <a:lstStyle/>
        <a:p>
          <a:endParaRPr lang="hu-HU"/>
        </a:p>
      </dgm:t>
    </dgm:pt>
    <dgm:pt modelId="{BA7191BE-DE96-40D9-80AD-54D350221244}">
      <dgm:prSet/>
      <dgm:spPr/>
      <dgm:t>
        <a:bodyPr/>
        <a:lstStyle/>
        <a:p>
          <a:endParaRPr lang="hu-H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0E82B3-2098-46AA-B8F4-5F5AA2DBDB4A}" type="parTrans" cxnId="{F52839F1-C830-4B31-90DC-6E7DBBED6408}">
      <dgm:prSet/>
      <dgm:spPr/>
      <dgm:t>
        <a:bodyPr/>
        <a:lstStyle/>
        <a:p>
          <a:endParaRPr lang="hu-HU"/>
        </a:p>
      </dgm:t>
    </dgm:pt>
    <dgm:pt modelId="{826441AB-F799-4A95-A458-9461F94C1F02}" type="sibTrans" cxnId="{F52839F1-C830-4B31-90DC-6E7DBBED6408}">
      <dgm:prSet/>
      <dgm:spPr/>
      <dgm:t>
        <a:bodyPr/>
        <a:lstStyle/>
        <a:p>
          <a:endParaRPr lang="hu-HU"/>
        </a:p>
      </dgm:t>
    </dgm:pt>
    <dgm:pt modelId="{A07D2020-C820-4753-A430-CA55606661DD}">
      <dgm:prSet/>
      <dgm:spPr/>
      <dgm:t>
        <a:bodyPr/>
        <a:lstStyle/>
        <a:p>
          <a:r>
            <a:rPr lang="hu-H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Közbeszerzési eljárás</a:t>
          </a:r>
          <a:endParaRPr lang="hu-HU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8BA1B0-1D96-4065-B184-2ACBF51CFFB3}" type="parTrans" cxnId="{A40F50E0-8805-4A3F-85B4-C442E3E72894}">
      <dgm:prSet/>
      <dgm:spPr/>
      <dgm:t>
        <a:bodyPr/>
        <a:lstStyle/>
        <a:p>
          <a:endParaRPr lang="hu-HU"/>
        </a:p>
      </dgm:t>
    </dgm:pt>
    <dgm:pt modelId="{E17A3414-F48A-49D4-9FEE-79743450888D}" type="sibTrans" cxnId="{A40F50E0-8805-4A3F-85B4-C442E3E72894}">
      <dgm:prSet/>
      <dgm:spPr/>
      <dgm:t>
        <a:bodyPr/>
        <a:lstStyle/>
        <a:p>
          <a:endParaRPr lang="hu-HU"/>
        </a:p>
      </dgm:t>
    </dgm:pt>
    <dgm:pt modelId="{52FB0435-7C46-4023-B091-7455E439DB32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Közvetlen részvételi jelentkezések – tervezett – 2018. december 17., tényleges (KFF miatt): 2019. január  21.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79C34D-53E1-4C8A-9FE0-0B587B5115DC}" type="parTrans" cxnId="{65EEED71-5BD9-43D6-BBAA-A580BDF0D5EC}">
      <dgm:prSet/>
      <dgm:spPr/>
      <dgm:t>
        <a:bodyPr/>
        <a:lstStyle/>
        <a:p>
          <a:endParaRPr lang="hu-HU"/>
        </a:p>
      </dgm:t>
    </dgm:pt>
    <dgm:pt modelId="{477B5548-271C-4EED-8A9C-2884DAEF71FB}" type="sibTrans" cxnId="{65EEED71-5BD9-43D6-BBAA-A580BDF0D5EC}">
      <dgm:prSet/>
      <dgm:spPr/>
      <dgm:t>
        <a:bodyPr/>
        <a:lstStyle/>
        <a:p>
          <a:endParaRPr lang="hu-HU"/>
        </a:p>
      </dgm:t>
    </dgm:pt>
    <dgm:pt modelId="{E3BA2284-A535-4D97-8C73-05770495F905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Részvételi jelentkezések KFF ellenőrzése – 2019. január 31.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5E3807-3D75-421E-B48E-85398C7C930A}" type="parTrans" cxnId="{5DD988DD-D59A-439D-9B06-017597930ED6}">
      <dgm:prSet/>
      <dgm:spPr/>
      <dgm:t>
        <a:bodyPr/>
        <a:lstStyle/>
        <a:p>
          <a:endParaRPr lang="hu-HU"/>
        </a:p>
      </dgm:t>
    </dgm:pt>
    <dgm:pt modelId="{0379FE4F-E41C-4FF1-B567-DCEC73F99AE7}" type="sibTrans" cxnId="{5DD988DD-D59A-439D-9B06-017597930ED6}">
      <dgm:prSet/>
      <dgm:spPr/>
      <dgm:t>
        <a:bodyPr/>
        <a:lstStyle/>
        <a:p>
          <a:endParaRPr lang="hu-HU"/>
        </a:p>
      </dgm:t>
    </dgm:pt>
    <dgm:pt modelId="{8F4FAF08-D2F2-4FF3-8EE1-9430778BCE36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Ajánlattételi felhívások kiküldése – 2019. február 11.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32FE62-C0B4-4191-ACEB-131C10AE1DA4}" type="parTrans" cxnId="{5C1C0B23-AD05-4CB4-910B-4543FF65FBD0}">
      <dgm:prSet/>
      <dgm:spPr/>
      <dgm:t>
        <a:bodyPr/>
        <a:lstStyle/>
        <a:p>
          <a:endParaRPr lang="hu-HU"/>
        </a:p>
      </dgm:t>
    </dgm:pt>
    <dgm:pt modelId="{AA55F016-1033-42B0-ABC0-CFD48C66D3B7}" type="sibTrans" cxnId="{5C1C0B23-AD05-4CB4-910B-4543FF65FBD0}">
      <dgm:prSet/>
      <dgm:spPr/>
      <dgm:t>
        <a:bodyPr/>
        <a:lstStyle/>
        <a:p>
          <a:endParaRPr lang="hu-HU"/>
        </a:p>
      </dgm:t>
    </dgm:pt>
    <dgm:pt modelId="{67974B97-F622-483A-8BEA-1E2BBA298C19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Ajánlattételek beérkezése – 2019. március 15.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352E6F-B19E-44DF-B937-6902D84AFA67}" type="parTrans" cxnId="{FE3D1A49-7F6B-4E95-B5B5-7AF9405CF2BD}">
      <dgm:prSet/>
      <dgm:spPr/>
      <dgm:t>
        <a:bodyPr/>
        <a:lstStyle/>
        <a:p>
          <a:endParaRPr lang="hu-HU"/>
        </a:p>
      </dgm:t>
    </dgm:pt>
    <dgm:pt modelId="{05884637-7D7A-4152-9B67-3B7F8A9C4F76}" type="sibTrans" cxnId="{FE3D1A49-7F6B-4E95-B5B5-7AF9405CF2BD}">
      <dgm:prSet/>
      <dgm:spPr/>
      <dgm:t>
        <a:bodyPr/>
        <a:lstStyle/>
        <a:p>
          <a:endParaRPr lang="hu-HU"/>
        </a:p>
      </dgm:t>
    </dgm:pt>
    <dgm:pt modelId="{E7393861-F215-472D-95E2-DECABC62533A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Értékelés – 2019. március 20.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9B4AFB-0F90-48E3-B033-0D24EEF374F4}" type="parTrans" cxnId="{6D14FA99-6849-424C-A77F-24943A4C2820}">
      <dgm:prSet/>
      <dgm:spPr/>
      <dgm:t>
        <a:bodyPr/>
        <a:lstStyle/>
        <a:p>
          <a:endParaRPr lang="hu-HU"/>
        </a:p>
      </dgm:t>
    </dgm:pt>
    <dgm:pt modelId="{D2028E21-8717-469C-BE85-F575287FDF76}" type="sibTrans" cxnId="{6D14FA99-6849-424C-A77F-24943A4C2820}">
      <dgm:prSet/>
      <dgm:spPr/>
      <dgm:t>
        <a:bodyPr/>
        <a:lstStyle/>
        <a:p>
          <a:endParaRPr lang="hu-HU"/>
        </a:p>
      </dgm:t>
    </dgm:pt>
    <dgm:pt modelId="{96FE2648-CCEE-4966-95B3-1A257A30602F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Tárgyalások – 2019. május 15..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CC44F5-EF70-4D1B-803D-622A1E3B92C7}" type="parTrans" cxnId="{87DB59E4-9B95-416D-B9CC-F81D44386D2F}">
      <dgm:prSet/>
      <dgm:spPr/>
      <dgm:t>
        <a:bodyPr/>
        <a:lstStyle/>
        <a:p>
          <a:endParaRPr lang="hu-HU"/>
        </a:p>
      </dgm:t>
    </dgm:pt>
    <dgm:pt modelId="{2D98F6F6-3CD8-49CF-8265-0324EB2229EB}" type="sibTrans" cxnId="{87DB59E4-9B95-416D-B9CC-F81D44386D2F}">
      <dgm:prSet/>
      <dgm:spPr/>
      <dgm:t>
        <a:bodyPr/>
        <a:lstStyle/>
        <a:p>
          <a:endParaRPr lang="hu-HU"/>
        </a:p>
      </dgm:t>
    </dgm:pt>
    <dgm:pt modelId="{12809CE9-8087-4E45-A703-E16D378C19A9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Végső ajánlattétel – 2019. május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BAAF50-345B-483A-A04B-17F926BFAF74}" type="parTrans" cxnId="{41C37B9B-2FC7-4421-80D9-32C53561C7F1}">
      <dgm:prSet/>
      <dgm:spPr/>
      <dgm:t>
        <a:bodyPr/>
        <a:lstStyle/>
        <a:p>
          <a:endParaRPr lang="hu-HU"/>
        </a:p>
      </dgm:t>
    </dgm:pt>
    <dgm:pt modelId="{7EE3731F-A032-4F5E-864B-DEAA37E42644}" type="sibTrans" cxnId="{41C37B9B-2FC7-4421-80D9-32C53561C7F1}">
      <dgm:prSet/>
      <dgm:spPr/>
      <dgm:t>
        <a:bodyPr/>
        <a:lstStyle/>
        <a:p>
          <a:endParaRPr lang="hu-HU"/>
        </a:p>
      </dgm:t>
    </dgm:pt>
    <dgm:pt modelId="{E7EADAD6-17CF-48DE-A1A2-313142778523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Értékelés, KFF ellenőrzés – 2019. </a:t>
          </a:r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május.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A6867-B1FA-46F5-ABE5-59051F4648EC}" type="parTrans" cxnId="{E2883326-824C-4E0B-AEBB-560C39120B42}">
      <dgm:prSet/>
      <dgm:spPr/>
      <dgm:t>
        <a:bodyPr/>
        <a:lstStyle/>
        <a:p>
          <a:endParaRPr lang="hu-HU"/>
        </a:p>
      </dgm:t>
    </dgm:pt>
    <dgm:pt modelId="{A267E36E-8BE1-495B-B099-BEFF765A33C3}" type="sibTrans" cxnId="{E2883326-824C-4E0B-AEBB-560C39120B42}">
      <dgm:prSet/>
      <dgm:spPr/>
      <dgm:t>
        <a:bodyPr/>
        <a:lstStyle/>
        <a:p>
          <a:endParaRPr lang="hu-HU"/>
        </a:p>
      </dgm:t>
    </dgm:pt>
    <dgm:pt modelId="{43772FAF-817C-4E7B-8B77-E7DE901DF681}">
      <dgm:prSet/>
      <dgm:spPr/>
      <dgm:t>
        <a:bodyPr/>
        <a:lstStyle/>
        <a:p>
          <a:r>
            <a:rPr lang="hu-HU" i="1" dirty="0" smtClean="0">
              <a:latin typeface="Arial" panose="020B0604020202020204" pitchFamily="34" charset="0"/>
              <a:cs typeface="Arial" panose="020B0604020202020204" pitchFamily="34" charset="0"/>
            </a:rPr>
            <a:t>Szerződéskötés – 2019. május</a:t>
          </a:r>
          <a:endParaRPr lang="hu-HU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C693AB-D06D-4369-96F1-A4FB671F6815}" type="parTrans" cxnId="{5861A172-C784-420C-BEBD-5FAE02D63283}">
      <dgm:prSet/>
      <dgm:spPr/>
      <dgm:t>
        <a:bodyPr/>
        <a:lstStyle/>
        <a:p>
          <a:endParaRPr lang="hu-HU"/>
        </a:p>
      </dgm:t>
    </dgm:pt>
    <dgm:pt modelId="{1F10EF8C-5699-432C-BF76-A665757B61C4}" type="sibTrans" cxnId="{5861A172-C784-420C-BEBD-5FAE02D63283}">
      <dgm:prSet/>
      <dgm:spPr/>
      <dgm:t>
        <a:bodyPr/>
        <a:lstStyle/>
        <a:p>
          <a:endParaRPr lang="hu-HU"/>
        </a:p>
      </dgm:t>
    </dgm:pt>
    <dgm:pt modelId="{44AEF99E-A965-47B8-BBD5-0C0FB72EC82B}" type="pres">
      <dgm:prSet presAssocID="{9547A707-1393-48D6-872E-BDD8E182DB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45CABAC-19E6-402E-8144-E301C8345E77}" type="pres">
      <dgm:prSet presAssocID="{790BB6E5-2D1D-4FA6-9D1E-06BF776A3B09}" presName="parentLin" presStyleCnt="0"/>
      <dgm:spPr/>
    </dgm:pt>
    <dgm:pt modelId="{BA7AFC96-53B8-49AF-B319-89BF91175D5F}" type="pres">
      <dgm:prSet presAssocID="{790BB6E5-2D1D-4FA6-9D1E-06BF776A3B09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52459064-452D-4837-9578-753217AA4A9E}" type="pres">
      <dgm:prSet presAssocID="{790BB6E5-2D1D-4FA6-9D1E-06BF776A3B09}" presName="parentText" presStyleLbl="node1" presStyleIdx="0" presStyleCnt="1" custScaleX="162897" custScaleY="173750" custLinFactNeighborX="-71175" custLinFactNeighborY="148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7753AD-6C27-42C7-9268-52B3FE113152}" type="pres">
      <dgm:prSet presAssocID="{790BB6E5-2D1D-4FA6-9D1E-06BF776A3B09}" presName="negativeSpace" presStyleCnt="0"/>
      <dgm:spPr/>
    </dgm:pt>
    <dgm:pt modelId="{9EBE4970-390E-42B9-86BE-365217842B31}" type="pres">
      <dgm:prSet presAssocID="{790BB6E5-2D1D-4FA6-9D1E-06BF776A3B0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B3FBC74-D781-4F43-812F-AA4ABE2164C8}" srcId="{9547A707-1393-48D6-872E-BDD8E182DB04}" destId="{790BB6E5-2D1D-4FA6-9D1E-06BF776A3B09}" srcOrd="0" destOrd="0" parTransId="{BDFF9C9E-F03D-49FC-80B8-4F14584D1F42}" sibTransId="{CC74471C-FB73-4D9E-9AFB-654C72E6942D}"/>
    <dgm:cxn modelId="{0BC299DD-B5C6-423B-8543-BB25A4E9C933}" type="presOf" srcId="{633DA49C-A868-46EA-AC57-CD2B5FFD0BD7}" destId="{9EBE4970-390E-42B9-86BE-365217842B31}" srcOrd="0" destOrd="3" presId="urn:microsoft.com/office/officeart/2005/8/layout/list1"/>
    <dgm:cxn modelId="{7511682F-7F84-4A8B-A15F-06F0A8180033}" srcId="{612EEA18-59F3-4884-BFA8-3AE209CC09AF}" destId="{633DA49C-A868-46EA-AC57-CD2B5FFD0BD7}" srcOrd="2" destOrd="0" parTransId="{D505AA7A-21E4-484A-A63E-25EA230A44F4}" sibTransId="{D9B8B9A5-F964-4FF1-9602-749F2AA5F8E0}"/>
    <dgm:cxn modelId="{81E3F1B4-3E6C-4F55-A335-D0ED13EE4DEC}" type="presOf" srcId="{96FE2648-CCEE-4966-95B3-1A257A30602F}" destId="{9EBE4970-390E-42B9-86BE-365217842B31}" srcOrd="0" destOrd="11" presId="urn:microsoft.com/office/officeart/2005/8/layout/list1"/>
    <dgm:cxn modelId="{F52839F1-C830-4B31-90DC-6E7DBBED6408}" srcId="{790BB6E5-2D1D-4FA6-9D1E-06BF776A3B09}" destId="{BA7191BE-DE96-40D9-80AD-54D350221244}" srcOrd="1" destOrd="0" parTransId="{E30E82B3-2098-46AA-B8F4-5F5AA2DBDB4A}" sibTransId="{826441AB-F799-4A95-A458-9461F94C1F02}"/>
    <dgm:cxn modelId="{88CC3FBC-3536-42BB-8623-E0ACE85BA471}" srcId="{612EEA18-59F3-4884-BFA8-3AE209CC09AF}" destId="{608E0C62-2936-4F03-B2A1-2BD96CB923F6}" srcOrd="0" destOrd="0" parTransId="{3F389EBF-16D7-4EDC-939C-E8633C8A7EDB}" sibTransId="{A3752CF5-F1F0-48FC-B4A2-7EB8B971A370}"/>
    <dgm:cxn modelId="{E2883326-824C-4E0B-AEBB-560C39120B42}" srcId="{A07D2020-C820-4753-A430-CA55606661DD}" destId="{E7EADAD6-17CF-48DE-A1A2-313142778523}" srcOrd="7" destOrd="0" parTransId="{11AA6867-B1FA-46F5-ABE5-59051F4648EC}" sibTransId="{A267E36E-8BE1-495B-B099-BEFF765A33C3}"/>
    <dgm:cxn modelId="{48F030EA-9CD9-44B4-A7FF-A1A478B574CB}" srcId="{790BB6E5-2D1D-4FA6-9D1E-06BF776A3B09}" destId="{50C2EBF8-9AAB-41CE-AAB4-CD347D05A3D9}" srcOrd="3" destOrd="0" parTransId="{A82FAD21-2166-49A1-A72B-6D9D97275B75}" sibTransId="{C66DEC16-4B9C-4F16-8937-DFDBB48EF8A1}"/>
    <dgm:cxn modelId="{BD9C6DAA-1064-431E-BFCE-01DC1AEEB36B}" type="presOf" srcId="{612EEA18-59F3-4884-BFA8-3AE209CC09AF}" destId="{9EBE4970-390E-42B9-86BE-365217842B31}" srcOrd="0" destOrd="0" presId="urn:microsoft.com/office/officeart/2005/8/layout/list1"/>
    <dgm:cxn modelId="{1D887EFC-0299-444D-8FBF-F33CF9CE8DEA}" srcId="{612EEA18-59F3-4884-BFA8-3AE209CC09AF}" destId="{F1483698-4A5D-47AB-89B7-9D6B1B9AC289}" srcOrd="1" destOrd="0" parTransId="{4CD7ADAB-20B9-4522-9CA2-3004C3EFB245}" sibTransId="{A0AD958C-1208-4DB2-A6C0-3DC5A3AB5A4C}"/>
    <dgm:cxn modelId="{2E757CCB-7115-4E5B-A7BB-89BD6F5A83EC}" type="presOf" srcId="{E7EADAD6-17CF-48DE-A1A2-313142778523}" destId="{9EBE4970-390E-42B9-86BE-365217842B31}" srcOrd="0" destOrd="13" presId="urn:microsoft.com/office/officeart/2005/8/layout/list1"/>
    <dgm:cxn modelId="{9000333E-1E4D-453C-A856-054908BE52FD}" type="presOf" srcId="{790BB6E5-2D1D-4FA6-9D1E-06BF776A3B09}" destId="{BA7AFC96-53B8-49AF-B319-89BF91175D5F}" srcOrd="0" destOrd="0" presId="urn:microsoft.com/office/officeart/2005/8/layout/list1"/>
    <dgm:cxn modelId="{8CF70444-0C6A-4546-ADCF-488F4643B7DB}" type="presOf" srcId="{50C2EBF8-9AAB-41CE-AAB4-CD347D05A3D9}" destId="{9EBE4970-390E-42B9-86BE-365217842B31}" srcOrd="0" destOrd="15" presId="urn:microsoft.com/office/officeart/2005/8/layout/list1"/>
    <dgm:cxn modelId="{741278CF-F9CD-4C23-BE6E-64879F92FCC4}" type="presOf" srcId="{43772FAF-817C-4E7B-8B77-E7DE901DF681}" destId="{9EBE4970-390E-42B9-86BE-365217842B31}" srcOrd="0" destOrd="14" presId="urn:microsoft.com/office/officeart/2005/8/layout/list1"/>
    <dgm:cxn modelId="{0274330D-6324-4EEF-B3D2-17AF6BDDA6A6}" type="presOf" srcId="{790BB6E5-2D1D-4FA6-9D1E-06BF776A3B09}" destId="{52459064-452D-4837-9578-753217AA4A9E}" srcOrd="1" destOrd="0" presId="urn:microsoft.com/office/officeart/2005/8/layout/list1"/>
    <dgm:cxn modelId="{A40F50E0-8805-4A3F-85B4-C442E3E72894}" srcId="{790BB6E5-2D1D-4FA6-9D1E-06BF776A3B09}" destId="{A07D2020-C820-4753-A430-CA55606661DD}" srcOrd="2" destOrd="0" parTransId="{178BA1B0-1D96-4065-B184-2ACBF51CFFB3}" sibTransId="{E17A3414-F48A-49D4-9FEE-79743450888D}"/>
    <dgm:cxn modelId="{87DB59E4-9B95-416D-B9CC-F81D44386D2F}" srcId="{A07D2020-C820-4753-A430-CA55606661DD}" destId="{96FE2648-CCEE-4966-95B3-1A257A30602F}" srcOrd="5" destOrd="0" parTransId="{16CC44F5-EF70-4D1B-803D-622A1E3B92C7}" sibTransId="{2D98F6F6-3CD8-49CF-8265-0324EB2229EB}"/>
    <dgm:cxn modelId="{1A30A8C7-2169-4494-AE1C-1C48178C21C5}" type="presOf" srcId="{E7393861-F215-472D-95E2-DECABC62533A}" destId="{9EBE4970-390E-42B9-86BE-365217842B31}" srcOrd="0" destOrd="10" presId="urn:microsoft.com/office/officeart/2005/8/layout/list1"/>
    <dgm:cxn modelId="{10AF0C49-3592-49F4-92BB-548320E0CE8F}" type="presOf" srcId="{12809CE9-8087-4E45-A703-E16D378C19A9}" destId="{9EBE4970-390E-42B9-86BE-365217842B31}" srcOrd="0" destOrd="12" presId="urn:microsoft.com/office/officeart/2005/8/layout/list1"/>
    <dgm:cxn modelId="{012DB1F5-44A9-4B2A-B4C1-4CECABB5FEF5}" type="presOf" srcId="{608E0C62-2936-4F03-B2A1-2BD96CB923F6}" destId="{9EBE4970-390E-42B9-86BE-365217842B31}" srcOrd="0" destOrd="1" presId="urn:microsoft.com/office/officeart/2005/8/layout/list1"/>
    <dgm:cxn modelId="{C0821B65-6F81-414F-B0B6-9D917D689FCD}" type="presOf" srcId="{8F4FAF08-D2F2-4FF3-8EE1-9430778BCE36}" destId="{9EBE4970-390E-42B9-86BE-365217842B31}" srcOrd="0" destOrd="8" presId="urn:microsoft.com/office/officeart/2005/8/layout/list1"/>
    <dgm:cxn modelId="{6D14FA99-6849-424C-A77F-24943A4C2820}" srcId="{A07D2020-C820-4753-A430-CA55606661DD}" destId="{E7393861-F215-472D-95E2-DECABC62533A}" srcOrd="4" destOrd="0" parTransId="{AC9B4AFB-0F90-48E3-B033-0D24EEF374F4}" sibTransId="{D2028E21-8717-469C-BE85-F575287FDF76}"/>
    <dgm:cxn modelId="{90AB77FF-34C3-427E-B033-1237A37193F3}" type="presOf" srcId="{9547A707-1393-48D6-872E-BDD8E182DB04}" destId="{44AEF99E-A965-47B8-BBD5-0C0FB72EC82B}" srcOrd="0" destOrd="0" presId="urn:microsoft.com/office/officeart/2005/8/layout/list1"/>
    <dgm:cxn modelId="{5DD988DD-D59A-439D-9B06-017597930ED6}" srcId="{A07D2020-C820-4753-A430-CA55606661DD}" destId="{E3BA2284-A535-4D97-8C73-05770495F905}" srcOrd="1" destOrd="0" parTransId="{BD5E3807-3D75-421E-B48E-85398C7C930A}" sibTransId="{0379FE4F-E41C-4FF1-B567-DCEC73F99AE7}"/>
    <dgm:cxn modelId="{E9F46889-2424-4C39-AE90-015ED40A4859}" type="presOf" srcId="{E3BA2284-A535-4D97-8C73-05770495F905}" destId="{9EBE4970-390E-42B9-86BE-365217842B31}" srcOrd="0" destOrd="7" presId="urn:microsoft.com/office/officeart/2005/8/layout/list1"/>
    <dgm:cxn modelId="{43FAB48F-698A-41B6-A3D4-C0DD7236132F}" type="presOf" srcId="{67974B97-F622-483A-8BEA-1E2BBA298C19}" destId="{9EBE4970-390E-42B9-86BE-365217842B31}" srcOrd="0" destOrd="9" presId="urn:microsoft.com/office/officeart/2005/8/layout/list1"/>
    <dgm:cxn modelId="{19A3ACB7-BB7B-4099-87B2-0B6FB0CDCCB2}" type="presOf" srcId="{BA7191BE-DE96-40D9-80AD-54D350221244}" destId="{9EBE4970-390E-42B9-86BE-365217842B31}" srcOrd="0" destOrd="4" presId="urn:microsoft.com/office/officeart/2005/8/layout/list1"/>
    <dgm:cxn modelId="{5C1C0B23-AD05-4CB4-910B-4543FF65FBD0}" srcId="{A07D2020-C820-4753-A430-CA55606661DD}" destId="{8F4FAF08-D2F2-4FF3-8EE1-9430778BCE36}" srcOrd="2" destOrd="0" parTransId="{1B32FE62-C0B4-4191-ACEB-131C10AE1DA4}" sibTransId="{AA55F016-1033-42B0-ABC0-CFD48C66D3B7}"/>
    <dgm:cxn modelId="{5861A172-C784-420C-BEBD-5FAE02D63283}" srcId="{A07D2020-C820-4753-A430-CA55606661DD}" destId="{43772FAF-817C-4E7B-8B77-E7DE901DF681}" srcOrd="8" destOrd="0" parTransId="{18C693AB-D06D-4369-96F1-A4FB671F6815}" sibTransId="{1F10EF8C-5699-432C-BF76-A665757B61C4}"/>
    <dgm:cxn modelId="{8FE4C033-E570-423F-A744-BCBBBA62F71E}" type="presOf" srcId="{52FB0435-7C46-4023-B091-7455E439DB32}" destId="{9EBE4970-390E-42B9-86BE-365217842B31}" srcOrd="0" destOrd="6" presId="urn:microsoft.com/office/officeart/2005/8/layout/list1"/>
    <dgm:cxn modelId="{8DF8DD64-4EB0-498E-924C-3D0792B9967C}" type="presOf" srcId="{F1483698-4A5D-47AB-89B7-9D6B1B9AC289}" destId="{9EBE4970-390E-42B9-86BE-365217842B31}" srcOrd="0" destOrd="2" presId="urn:microsoft.com/office/officeart/2005/8/layout/list1"/>
    <dgm:cxn modelId="{FE3D1A49-7F6B-4E95-B5B5-7AF9405CF2BD}" srcId="{A07D2020-C820-4753-A430-CA55606661DD}" destId="{67974B97-F622-483A-8BEA-1E2BBA298C19}" srcOrd="3" destOrd="0" parTransId="{D7352E6F-B19E-44DF-B937-6902D84AFA67}" sibTransId="{05884637-7D7A-4152-9B67-3B7F8A9C4F76}"/>
    <dgm:cxn modelId="{41C37B9B-2FC7-4421-80D9-32C53561C7F1}" srcId="{A07D2020-C820-4753-A430-CA55606661DD}" destId="{12809CE9-8087-4E45-A703-E16D378C19A9}" srcOrd="6" destOrd="0" parTransId="{20BAAF50-345B-483A-A04B-17F926BFAF74}" sibTransId="{7EE3731F-A032-4F5E-864B-DEAA37E42644}"/>
    <dgm:cxn modelId="{65EEED71-5BD9-43D6-BBAA-A580BDF0D5EC}" srcId="{A07D2020-C820-4753-A430-CA55606661DD}" destId="{52FB0435-7C46-4023-B091-7455E439DB32}" srcOrd="0" destOrd="0" parTransId="{7A79C34D-53E1-4C8A-9FE0-0B587B5115DC}" sibTransId="{477B5548-271C-4EED-8A9C-2884DAEF71FB}"/>
    <dgm:cxn modelId="{CB0EA2D6-470F-4E6C-8968-72020EF43629}" srcId="{790BB6E5-2D1D-4FA6-9D1E-06BF776A3B09}" destId="{612EEA18-59F3-4884-BFA8-3AE209CC09AF}" srcOrd="0" destOrd="0" parTransId="{3B1871D9-55F2-4F06-B9C5-31BC4B954D88}" sibTransId="{55F1B191-F507-444F-9ECC-3281E5B5ED0B}"/>
    <dgm:cxn modelId="{58AEBBA6-5B6B-4B74-AAC0-CBDEA89B8D7B}" type="presOf" srcId="{A07D2020-C820-4753-A430-CA55606661DD}" destId="{9EBE4970-390E-42B9-86BE-365217842B31}" srcOrd="0" destOrd="5" presId="urn:microsoft.com/office/officeart/2005/8/layout/list1"/>
    <dgm:cxn modelId="{A4741DF7-2E01-4A17-9911-44E00396F74C}" type="presParOf" srcId="{44AEF99E-A965-47B8-BBD5-0C0FB72EC82B}" destId="{245CABAC-19E6-402E-8144-E301C8345E77}" srcOrd="0" destOrd="0" presId="urn:microsoft.com/office/officeart/2005/8/layout/list1"/>
    <dgm:cxn modelId="{1A0A143A-1BD1-4D73-A61B-39BFCB408210}" type="presParOf" srcId="{245CABAC-19E6-402E-8144-E301C8345E77}" destId="{BA7AFC96-53B8-49AF-B319-89BF91175D5F}" srcOrd="0" destOrd="0" presId="urn:microsoft.com/office/officeart/2005/8/layout/list1"/>
    <dgm:cxn modelId="{C2118DA0-8969-4C43-893E-753EDF88262B}" type="presParOf" srcId="{245CABAC-19E6-402E-8144-E301C8345E77}" destId="{52459064-452D-4837-9578-753217AA4A9E}" srcOrd="1" destOrd="0" presId="urn:microsoft.com/office/officeart/2005/8/layout/list1"/>
    <dgm:cxn modelId="{BDECC0CB-6551-43FF-AF3F-D7E31988D087}" type="presParOf" srcId="{44AEF99E-A965-47B8-BBD5-0C0FB72EC82B}" destId="{E47753AD-6C27-42C7-9268-52B3FE113152}" srcOrd="1" destOrd="0" presId="urn:microsoft.com/office/officeart/2005/8/layout/list1"/>
    <dgm:cxn modelId="{D6BFA1EF-ACBE-44CF-9BA5-E91D0FBB5AD5}" type="presParOf" srcId="{44AEF99E-A965-47B8-BBD5-0C0FB72EC82B}" destId="{9EBE4970-390E-42B9-86BE-365217842B3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47A707-1393-48D6-872E-BDD8E182DB0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90BB6E5-2D1D-4FA6-9D1E-06BF776A3B09}">
      <dgm:prSet phldrT="[Text]" custT="1"/>
      <dgm:spPr/>
      <dgm:t>
        <a:bodyPr/>
        <a:lstStyle/>
        <a:p>
          <a:pPr algn="ctr"/>
          <a:r>
            <a:rPr lang="hu-H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HKIR - tervezett ütemezés</a:t>
          </a:r>
          <a:endParaRPr lang="hu-H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FF9C9E-F03D-49FC-80B8-4F14584D1F42}" type="parTrans" cxnId="{AB3FBC74-D781-4F43-812F-AA4ABE2164C8}">
      <dgm:prSet/>
      <dgm:spPr/>
      <dgm:t>
        <a:bodyPr/>
        <a:lstStyle/>
        <a:p>
          <a:endParaRPr lang="hu-HU"/>
        </a:p>
      </dgm:t>
    </dgm:pt>
    <dgm:pt modelId="{CC74471C-FB73-4D9E-9AFB-654C72E6942D}" type="sibTrans" cxnId="{AB3FBC74-D781-4F43-812F-AA4ABE2164C8}">
      <dgm:prSet/>
      <dgm:spPr/>
      <dgm:t>
        <a:bodyPr/>
        <a:lstStyle/>
        <a:p>
          <a:endParaRPr lang="hu-HU"/>
        </a:p>
      </dgm:t>
    </dgm:pt>
    <dgm:pt modelId="{612EEA18-59F3-4884-BFA8-3AE209CC09AF}">
      <dgm:prSet phldrT="[Text]" custT="1"/>
      <dgm:spPr/>
      <dgm:t>
        <a:bodyPr/>
        <a:lstStyle/>
        <a:p>
          <a:r>
            <a:rPr lang="hu-H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Megvalósítás</a:t>
          </a:r>
          <a:endParaRPr lang="hu-HU" sz="23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1871D9-55F2-4F06-B9C5-31BC4B954D88}" type="parTrans" cxnId="{CB0EA2D6-470F-4E6C-8968-72020EF43629}">
      <dgm:prSet/>
      <dgm:spPr/>
      <dgm:t>
        <a:bodyPr/>
        <a:lstStyle/>
        <a:p>
          <a:endParaRPr lang="hu-HU"/>
        </a:p>
      </dgm:t>
    </dgm:pt>
    <dgm:pt modelId="{55F1B191-F507-444F-9ECC-3281E5B5ED0B}" type="sibTrans" cxnId="{CB0EA2D6-470F-4E6C-8968-72020EF43629}">
      <dgm:prSet/>
      <dgm:spPr/>
      <dgm:t>
        <a:bodyPr/>
        <a:lstStyle/>
        <a:p>
          <a:endParaRPr lang="hu-HU"/>
        </a:p>
      </dgm:t>
    </dgm:pt>
    <dgm:pt modelId="{50C2EBF8-9AAB-41CE-AAB4-CD347D05A3D9}">
      <dgm:prSet phldrT="[Text]" custT="1"/>
      <dgm:spPr/>
      <dgm:t>
        <a:bodyPr/>
        <a:lstStyle/>
        <a:p>
          <a:endParaRPr lang="hu-H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2FAD21-2166-49A1-A72B-6D9D97275B75}" type="parTrans" cxnId="{48F030EA-9CD9-44B4-A7FF-A1A478B574CB}">
      <dgm:prSet/>
      <dgm:spPr/>
      <dgm:t>
        <a:bodyPr/>
        <a:lstStyle/>
        <a:p>
          <a:endParaRPr lang="hu-HU"/>
        </a:p>
      </dgm:t>
    </dgm:pt>
    <dgm:pt modelId="{C66DEC16-4B9C-4F16-8937-DFDBB48EF8A1}" type="sibTrans" cxnId="{48F030EA-9CD9-44B4-A7FF-A1A478B574CB}">
      <dgm:prSet/>
      <dgm:spPr/>
      <dgm:t>
        <a:bodyPr/>
        <a:lstStyle/>
        <a:p>
          <a:endParaRPr lang="hu-HU"/>
        </a:p>
      </dgm:t>
    </dgm:pt>
    <dgm:pt modelId="{15772C13-0737-4571-B7BF-CAA6559A0051}">
      <dgm:prSet custT="1"/>
      <dgm:spPr/>
      <dgm:t>
        <a:bodyPr/>
        <a:lstStyle/>
        <a:p>
          <a:r>
            <a:rPr lang="hu-HU" sz="2000" i="1" dirty="0" smtClean="0">
              <a:latin typeface="Arial" panose="020B0604020202020204" pitchFamily="34" charset="0"/>
              <a:cs typeface="Arial" panose="020B0604020202020204" pitchFamily="34" charset="0"/>
            </a:rPr>
            <a:t>Fedélzeti eszközök szerelése (egy KK) – 2019. szeptember 30.</a:t>
          </a:r>
          <a:endParaRPr lang="hu-HU" sz="20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A7E04A-4031-435A-8D0A-EC14801FD24C}" type="parTrans" cxnId="{0FE97456-FE6C-4B52-96EE-58C210C05404}">
      <dgm:prSet/>
      <dgm:spPr/>
      <dgm:t>
        <a:bodyPr/>
        <a:lstStyle/>
        <a:p>
          <a:endParaRPr lang="hu-HU"/>
        </a:p>
      </dgm:t>
    </dgm:pt>
    <dgm:pt modelId="{C7FC784B-ACC0-41DC-A42E-0B1EDE99CE7C}" type="sibTrans" cxnId="{0FE97456-FE6C-4B52-96EE-58C210C05404}">
      <dgm:prSet/>
      <dgm:spPr/>
      <dgm:t>
        <a:bodyPr/>
        <a:lstStyle/>
        <a:p>
          <a:endParaRPr lang="hu-HU"/>
        </a:p>
      </dgm:t>
    </dgm:pt>
    <dgm:pt modelId="{DD9CF5E7-11FD-4C58-B5E8-734F1D106B24}">
      <dgm:prSet custT="1"/>
      <dgm:spPr/>
      <dgm:t>
        <a:bodyPr/>
        <a:lstStyle/>
        <a:p>
          <a:r>
            <a:rPr lang="hu-HU" sz="2000" i="1" dirty="0" smtClean="0">
              <a:latin typeface="Arial" panose="020B0604020202020204" pitchFamily="34" charset="0"/>
              <a:cs typeface="Arial" panose="020B0604020202020204" pitchFamily="34" charset="0"/>
            </a:rPr>
            <a:t>Közlekedési adattár struktúra kialakítás – 2019. szeptember 30.</a:t>
          </a:r>
          <a:endParaRPr lang="hu-HU" sz="20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F2E7F-8BE8-4FAC-AEF2-803D54DC7C38}" type="parTrans" cxnId="{63FBAD16-5847-413A-87D4-FB3D34F187A8}">
      <dgm:prSet/>
      <dgm:spPr/>
      <dgm:t>
        <a:bodyPr/>
        <a:lstStyle/>
        <a:p>
          <a:endParaRPr lang="hu-HU"/>
        </a:p>
      </dgm:t>
    </dgm:pt>
    <dgm:pt modelId="{2DD154BB-72F2-4F2D-9694-B7575EC9C1F6}" type="sibTrans" cxnId="{63FBAD16-5847-413A-87D4-FB3D34F187A8}">
      <dgm:prSet/>
      <dgm:spPr/>
      <dgm:t>
        <a:bodyPr/>
        <a:lstStyle/>
        <a:p>
          <a:endParaRPr lang="hu-HU"/>
        </a:p>
      </dgm:t>
    </dgm:pt>
    <dgm:pt modelId="{AEB26D90-0E02-43D0-93EC-7BB2DD2A4EA1}">
      <dgm:prSet custT="1"/>
      <dgm:spPr/>
      <dgm:t>
        <a:bodyPr/>
        <a:lstStyle/>
        <a:p>
          <a:r>
            <a:rPr lang="hu-HU" sz="2000" i="1" dirty="0" err="1" smtClean="0">
              <a:latin typeface="Arial" panose="020B0604020202020204" pitchFamily="34" charset="0"/>
              <a:cs typeface="Arial" panose="020B0604020202020204" pitchFamily="34" charset="0"/>
            </a:rPr>
            <a:t>Tarifáló</a:t>
          </a:r>
          <a:r>
            <a:rPr lang="hu-HU" sz="2000" i="1" dirty="0" smtClean="0">
              <a:latin typeface="Arial" panose="020B0604020202020204" pitchFamily="34" charset="0"/>
              <a:cs typeface="Arial" panose="020B0604020202020204" pitchFamily="34" charset="0"/>
            </a:rPr>
            <a:t> rendszer fejlesztés – 2019. </a:t>
          </a:r>
          <a:r>
            <a:rPr lang="hu-HU" sz="2000" i="1" dirty="0" smtClean="0">
              <a:latin typeface="Arial" panose="020B0604020202020204" pitchFamily="34" charset="0"/>
              <a:cs typeface="Arial" panose="020B0604020202020204" pitchFamily="34" charset="0"/>
            </a:rPr>
            <a:t>november</a:t>
          </a:r>
          <a:endParaRPr lang="hu-HU" sz="20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FA2E46-2C34-445A-9D5F-B5B9D4735727}" type="parTrans" cxnId="{B873E012-9334-489E-BBA9-2889071F3639}">
      <dgm:prSet/>
      <dgm:spPr/>
      <dgm:t>
        <a:bodyPr/>
        <a:lstStyle/>
        <a:p>
          <a:endParaRPr lang="hu-HU"/>
        </a:p>
      </dgm:t>
    </dgm:pt>
    <dgm:pt modelId="{24CE1495-F97B-44A7-BA9A-86B4FEE4E83C}" type="sibTrans" cxnId="{B873E012-9334-489E-BBA9-2889071F3639}">
      <dgm:prSet/>
      <dgm:spPr/>
      <dgm:t>
        <a:bodyPr/>
        <a:lstStyle/>
        <a:p>
          <a:endParaRPr lang="hu-HU"/>
        </a:p>
      </dgm:t>
    </dgm:pt>
    <dgm:pt modelId="{B3322C70-33D2-4857-8D35-6C302E8DDCD5}">
      <dgm:prSet custT="1"/>
      <dgm:spPr/>
      <dgm:t>
        <a:bodyPr/>
        <a:lstStyle/>
        <a:p>
          <a:r>
            <a:rPr lang="hu-HU" sz="2000" i="1" dirty="0" smtClean="0">
              <a:latin typeface="Arial" panose="020B0604020202020204" pitchFamily="34" charset="0"/>
              <a:cs typeface="Arial" panose="020B0604020202020204" pitchFamily="34" charset="0"/>
            </a:rPr>
            <a:t>Értékesítési rendszer fejlesztése – 2019. december</a:t>
          </a:r>
          <a:endParaRPr lang="hu-HU" sz="20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A7D0FF-2ACE-45B8-8AEA-7382A91FC235}" type="parTrans" cxnId="{890EC750-594C-4CD7-BC91-C319490813FF}">
      <dgm:prSet/>
      <dgm:spPr/>
      <dgm:t>
        <a:bodyPr/>
        <a:lstStyle/>
        <a:p>
          <a:endParaRPr lang="hu-HU"/>
        </a:p>
      </dgm:t>
    </dgm:pt>
    <dgm:pt modelId="{A3DEF2E0-31B8-4A3B-8A9A-9E2D06305FE9}" type="sibTrans" cxnId="{890EC750-594C-4CD7-BC91-C319490813FF}">
      <dgm:prSet/>
      <dgm:spPr/>
      <dgm:t>
        <a:bodyPr/>
        <a:lstStyle/>
        <a:p>
          <a:endParaRPr lang="hu-HU"/>
        </a:p>
      </dgm:t>
    </dgm:pt>
    <dgm:pt modelId="{D6899CC4-1AF9-4196-8A38-E1F86F0793DE}">
      <dgm:prSet custT="1"/>
      <dgm:spPr/>
      <dgm:t>
        <a:bodyPr/>
        <a:lstStyle/>
        <a:p>
          <a:r>
            <a:rPr lang="hu-HU" sz="2000" i="1" dirty="0" smtClean="0">
              <a:latin typeface="Arial" panose="020B0604020202020204" pitchFamily="34" charset="0"/>
              <a:cs typeface="Arial" panose="020B0604020202020204" pitchFamily="34" charset="0"/>
            </a:rPr>
            <a:t>HKIR egyéb központi rendszer fejlesztés – 2020. július</a:t>
          </a:r>
          <a:endParaRPr lang="hu-HU" sz="20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87536-9D2D-428A-B194-A6CF3B24E663}" type="parTrans" cxnId="{151D6985-1F17-469F-9FFA-ED6B7E1A5CDE}">
      <dgm:prSet/>
      <dgm:spPr/>
      <dgm:t>
        <a:bodyPr/>
        <a:lstStyle/>
        <a:p>
          <a:endParaRPr lang="hu-HU"/>
        </a:p>
      </dgm:t>
    </dgm:pt>
    <dgm:pt modelId="{AC0958F7-4F72-4ED2-88C7-30D3B8AAED70}" type="sibTrans" cxnId="{151D6985-1F17-469F-9FFA-ED6B7E1A5CDE}">
      <dgm:prSet/>
      <dgm:spPr/>
      <dgm:t>
        <a:bodyPr/>
        <a:lstStyle/>
        <a:p>
          <a:endParaRPr lang="hu-HU"/>
        </a:p>
      </dgm:t>
    </dgm:pt>
    <dgm:pt modelId="{DA5F9772-742F-4B09-819A-379942AABB68}">
      <dgm:prSet custT="1"/>
      <dgm:spPr/>
      <dgm:t>
        <a:bodyPr/>
        <a:lstStyle/>
        <a:p>
          <a:r>
            <a:rPr lang="hu-HU" sz="2000" i="1" dirty="0" smtClean="0">
              <a:latin typeface="Arial" panose="020B0604020202020204" pitchFamily="34" charset="0"/>
              <a:cs typeface="Arial" panose="020B0604020202020204" pitchFamily="34" charset="0"/>
            </a:rPr>
            <a:t>Teljes OBU szerelés – 2020 október</a:t>
          </a:r>
          <a:endParaRPr lang="hu-HU" sz="20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3FFA1A-F980-40C0-98E4-F9AE0625638E}" type="parTrans" cxnId="{96BC4E8C-5FF8-4602-9E24-F1A434A3EF30}">
      <dgm:prSet/>
      <dgm:spPr/>
      <dgm:t>
        <a:bodyPr/>
        <a:lstStyle/>
        <a:p>
          <a:endParaRPr lang="hu-HU"/>
        </a:p>
      </dgm:t>
    </dgm:pt>
    <dgm:pt modelId="{1AC53F34-B018-4F98-A1DE-AAE03A520A46}" type="sibTrans" cxnId="{96BC4E8C-5FF8-4602-9E24-F1A434A3EF30}">
      <dgm:prSet/>
      <dgm:spPr/>
      <dgm:t>
        <a:bodyPr/>
        <a:lstStyle/>
        <a:p>
          <a:endParaRPr lang="hu-HU"/>
        </a:p>
      </dgm:t>
    </dgm:pt>
    <dgm:pt modelId="{9EC3428C-F91D-4D9A-B6D7-E1776696FBB1}">
      <dgm:prSet custT="1"/>
      <dgm:spPr/>
      <dgm:t>
        <a:bodyPr/>
        <a:lstStyle/>
        <a:p>
          <a:r>
            <a:rPr lang="hu-HU" sz="2000" i="1" dirty="0" smtClean="0">
              <a:latin typeface="Arial" panose="020B0604020202020204" pitchFamily="34" charset="0"/>
              <a:cs typeface="Arial" panose="020B0604020202020204" pitchFamily="34" charset="0"/>
            </a:rPr>
            <a:t>Rendszer teljes üzem indítás – 2020 december 31.</a:t>
          </a:r>
          <a:endParaRPr lang="hu-HU" sz="20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BE0C9-F24B-41D7-A046-7815C10702D5}" type="parTrans" cxnId="{D45BDE0C-D786-4366-87EA-6C16FD70F108}">
      <dgm:prSet/>
      <dgm:spPr/>
      <dgm:t>
        <a:bodyPr/>
        <a:lstStyle/>
        <a:p>
          <a:endParaRPr lang="hu-HU"/>
        </a:p>
      </dgm:t>
    </dgm:pt>
    <dgm:pt modelId="{12F0A23E-DEC7-4B47-8430-0F72571E42EB}" type="sibTrans" cxnId="{D45BDE0C-D786-4366-87EA-6C16FD70F108}">
      <dgm:prSet/>
      <dgm:spPr/>
      <dgm:t>
        <a:bodyPr/>
        <a:lstStyle/>
        <a:p>
          <a:endParaRPr lang="hu-HU"/>
        </a:p>
      </dgm:t>
    </dgm:pt>
    <dgm:pt modelId="{62BED326-72A4-4581-AEB3-17AAF256CFB5}">
      <dgm:prSet custT="1"/>
      <dgm:spPr/>
      <dgm:t>
        <a:bodyPr/>
        <a:lstStyle/>
        <a:p>
          <a:endParaRPr lang="hu-HU" sz="20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10F6F8-785A-42B1-947F-A6C278E20899}" type="parTrans" cxnId="{8677ABF6-D9F6-436E-8DBC-95CE836F80F3}">
      <dgm:prSet/>
      <dgm:spPr/>
      <dgm:t>
        <a:bodyPr/>
        <a:lstStyle/>
        <a:p>
          <a:endParaRPr lang="hu-HU"/>
        </a:p>
      </dgm:t>
    </dgm:pt>
    <dgm:pt modelId="{C3C02706-D137-48F9-AD6B-2C7F2C984F47}" type="sibTrans" cxnId="{8677ABF6-D9F6-436E-8DBC-95CE836F80F3}">
      <dgm:prSet/>
      <dgm:spPr/>
      <dgm:t>
        <a:bodyPr/>
        <a:lstStyle/>
        <a:p>
          <a:endParaRPr lang="hu-HU"/>
        </a:p>
      </dgm:t>
    </dgm:pt>
    <dgm:pt modelId="{44AEF99E-A965-47B8-BBD5-0C0FB72EC82B}" type="pres">
      <dgm:prSet presAssocID="{9547A707-1393-48D6-872E-BDD8E182DB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45CABAC-19E6-402E-8144-E301C8345E77}" type="pres">
      <dgm:prSet presAssocID="{790BB6E5-2D1D-4FA6-9D1E-06BF776A3B09}" presName="parentLin" presStyleCnt="0"/>
      <dgm:spPr/>
    </dgm:pt>
    <dgm:pt modelId="{BA7AFC96-53B8-49AF-B319-89BF91175D5F}" type="pres">
      <dgm:prSet presAssocID="{790BB6E5-2D1D-4FA6-9D1E-06BF776A3B09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52459064-452D-4837-9578-753217AA4A9E}" type="pres">
      <dgm:prSet presAssocID="{790BB6E5-2D1D-4FA6-9D1E-06BF776A3B09}" presName="parentText" presStyleLbl="node1" presStyleIdx="0" presStyleCnt="1" custScaleX="135171" custScaleY="37351" custLinFactNeighborX="-71175" custLinFactNeighborY="148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7753AD-6C27-42C7-9268-52B3FE113152}" type="pres">
      <dgm:prSet presAssocID="{790BB6E5-2D1D-4FA6-9D1E-06BF776A3B09}" presName="negativeSpace" presStyleCnt="0"/>
      <dgm:spPr/>
    </dgm:pt>
    <dgm:pt modelId="{9EBE4970-390E-42B9-86BE-365217842B31}" type="pres">
      <dgm:prSet presAssocID="{790BB6E5-2D1D-4FA6-9D1E-06BF776A3B0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B3FBC74-D781-4F43-812F-AA4ABE2164C8}" srcId="{9547A707-1393-48D6-872E-BDD8E182DB04}" destId="{790BB6E5-2D1D-4FA6-9D1E-06BF776A3B09}" srcOrd="0" destOrd="0" parTransId="{BDFF9C9E-F03D-49FC-80B8-4F14584D1F42}" sibTransId="{CC74471C-FB73-4D9E-9AFB-654C72E6942D}"/>
    <dgm:cxn modelId="{151D6985-1F17-469F-9FFA-ED6B7E1A5CDE}" srcId="{62BED326-72A4-4581-AEB3-17AAF256CFB5}" destId="{D6899CC4-1AF9-4196-8A38-E1F86F0793DE}" srcOrd="4" destOrd="0" parTransId="{A6B87536-9D2D-428A-B194-A6CF3B24E663}" sibTransId="{AC0958F7-4F72-4ED2-88C7-30D3B8AAED70}"/>
    <dgm:cxn modelId="{A0355425-1308-495A-9FCB-5F79EED0F5E4}" type="presOf" srcId="{D6899CC4-1AF9-4196-8A38-E1F86F0793DE}" destId="{9EBE4970-390E-42B9-86BE-365217842B31}" srcOrd="0" destOrd="6" presId="urn:microsoft.com/office/officeart/2005/8/layout/list1"/>
    <dgm:cxn modelId="{48F030EA-9CD9-44B4-A7FF-A1A478B574CB}" srcId="{790BB6E5-2D1D-4FA6-9D1E-06BF776A3B09}" destId="{50C2EBF8-9AAB-41CE-AAB4-CD347D05A3D9}" srcOrd="2" destOrd="0" parTransId="{A82FAD21-2166-49A1-A72B-6D9D97275B75}" sibTransId="{C66DEC16-4B9C-4F16-8937-DFDBB48EF8A1}"/>
    <dgm:cxn modelId="{44030245-A15F-442C-AFEA-0F15A7658FA0}" type="presOf" srcId="{612EEA18-59F3-4884-BFA8-3AE209CC09AF}" destId="{9EBE4970-390E-42B9-86BE-365217842B31}" srcOrd="0" destOrd="0" presId="urn:microsoft.com/office/officeart/2005/8/layout/list1"/>
    <dgm:cxn modelId="{15C41D33-6463-43C9-87C9-9E5D3FCBE863}" type="presOf" srcId="{DD9CF5E7-11FD-4C58-B5E8-734F1D106B24}" destId="{9EBE4970-390E-42B9-86BE-365217842B31}" srcOrd="0" destOrd="3" presId="urn:microsoft.com/office/officeart/2005/8/layout/list1"/>
    <dgm:cxn modelId="{96BC4E8C-5FF8-4602-9E24-F1A434A3EF30}" srcId="{62BED326-72A4-4581-AEB3-17AAF256CFB5}" destId="{DA5F9772-742F-4B09-819A-379942AABB68}" srcOrd="5" destOrd="0" parTransId="{B83FFA1A-F980-40C0-98E4-F9AE0625638E}" sibTransId="{1AC53F34-B018-4F98-A1DE-AAE03A520A46}"/>
    <dgm:cxn modelId="{FD397CD1-D4D3-4B0B-9ECD-4A5A5A969F09}" type="presOf" srcId="{790BB6E5-2D1D-4FA6-9D1E-06BF776A3B09}" destId="{52459064-452D-4837-9578-753217AA4A9E}" srcOrd="1" destOrd="0" presId="urn:microsoft.com/office/officeart/2005/8/layout/list1"/>
    <dgm:cxn modelId="{63FBAD16-5847-413A-87D4-FB3D34F187A8}" srcId="{62BED326-72A4-4581-AEB3-17AAF256CFB5}" destId="{DD9CF5E7-11FD-4C58-B5E8-734F1D106B24}" srcOrd="1" destOrd="0" parTransId="{13BF2E7F-8BE8-4FAC-AEF2-803D54DC7C38}" sibTransId="{2DD154BB-72F2-4F2D-9694-B7575EC9C1F6}"/>
    <dgm:cxn modelId="{890EC750-594C-4CD7-BC91-C319490813FF}" srcId="{62BED326-72A4-4581-AEB3-17AAF256CFB5}" destId="{B3322C70-33D2-4857-8D35-6C302E8DDCD5}" srcOrd="3" destOrd="0" parTransId="{86A7D0FF-2ACE-45B8-8AEA-7382A91FC235}" sibTransId="{A3DEF2E0-31B8-4A3B-8A9A-9E2D06305FE9}"/>
    <dgm:cxn modelId="{B873E012-9334-489E-BBA9-2889071F3639}" srcId="{62BED326-72A4-4581-AEB3-17AAF256CFB5}" destId="{AEB26D90-0E02-43D0-93EC-7BB2DD2A4EA1}" srcOrd="2" destOrd="0" parTransId="{58FA2E46-2C34-445A-9D5F-B5B9D4735727}" sibTransId="{24CE1495-F97B-44A7-BA9A-86B4FEE4E83C}"/>
    <dgm:cxn modelId="{0FE97456-FE6C-4B52-96EE-58C210C05404}" srcId="{62BED326-72A4-4581-AEB3-17AAF256CFB5}" destId="{15772C13-0737-4571-B7BF-CAA6559A0051}" srcOrd="0" destOrd="0" parTransId="{48A7E04A-4031-435A-8D0A-EC14801FD24C}" sibTransId="{C7FC784B-ACC0-41DC-A42E-0B1EDE99CE7C}"/>
    <dgm:cxn modelId="{68DE4BF7-ABA7-4616-AF38-654E3A256AFB}" type="presOf" srcId="{9EC3428C-F91D-4D9A-B6D7-E1776696FBB1}" destId="{9EBE4970-390E-42B9-86BE-365217842B31}" srcOrd="0" destOrd="8" presId="urn:microsoft.com/office/officeart/2005/8/layout/list1"/>
    <dgm:cxn modelId="{CC7269CF-27DD-4E5B-9313-53B5C21593A0}" type="presOf" srcId="{DA5F9772-742F-4B09-819A-379942AABB68}" destId="{9EBE4970-390E-42B9-86BE-365217842B31}" srcOrd="0" destOrd="7" presId="urn:microsoft.com/office/officeart/2005/8/layout/list1"/>
    <dgm:cxn modelId="{80060A3C-E997-4EA8-A0F2-7FA3DE16551F}" type="presOf" srcId="{790BB6E5-2D1D-4FA6-9D1E-06BF776A3B09}" destId="{BA7AFC96-53B8-49AF-B319-89BF91175D5F}" srcOrd="0" destOrd="0" presId="urn:microsoft.com/office/officeart/2005/8/layout/list1"/>
    <dgm:cxn modelId="{E35C37D4-A285-414A-8755-3181EF9C0596}" type="presOf" srcId="{15772C13-0737-4571-B7BF-CAA6559A0051}" destId="{9EBE4970-390E-42B9-86BE-365217842B31}" srcOrd="0" destOrd="2" presId="urn:microsoft.com/office/officeart/2005/8/layout/list1"/>
    <dgm:cxn modelId="{EAFE28EC-34A6-4530-AEA3-52E8CC06DC11}" type="presOf" srcId="{62BED326-72A4-4581-AEB3-17AAF256CFB5}" destId="{9EBE4970-390E-42B9-86BE-365217842B31}" srcOrd="0" destOrd="1" presId="urn:microsoft.com/office/officeart/2005/8/layout/list1"/>
    <dgm:cxn modelId="{A0AB09AD-4169-490A-903D-A1B9718D48E2}" type="presOf" srcId="{AEB26D90-0E02-43D0-93EC-7BB2DD2A4EA1}" destId="{9EBE4970-390E-42B9-86BE-365217842B31}" srcOrd="0" destOrd="4" presId="urn:microsoft.com/office/officeart/2005/8/layout/list1"/>
    <dgm:cxn modelId="{01224EC2-E8E5-4373-9645-978A3B45D33F}" type="presOf" srcId="{B3322C70-33D2-4857-8D35-6C302E8DDCD5}" destId="{9EBE4970-390E-42B9-86BE-365217842B31}" srcOrd="0" destOrd="5" presId="urn:microsoft.com/office/officeart/2005/8/layout/list1"/>
    <dgm:cxn modelId="{8677ABF6-D9F6-436E-8DBC-95CE836F80F3}" srcId="{790BB6E5-2D1D-4FA6-9D1E-06BF776A3B09}" destId="{62BED326-72A4-4581-AEB3-17AAF256CFB5}" srcOrd="1" destOrd="0" parTransId="{6E10F6F8-785A-42B1-947F-A6C278E20899}" sibTransId="{C3C02706-D137-48F9-AD6B-2C7F2C984F47}"/>
    <dgm:cxn modelId="{24BCED5E-6DA9-489D-B026-512C82A960FB}" type="presOf" srcId="{50C2EBF8-9AAB-41CE-AAB4-CD347D05A3D9}" destId="{9EBE4970-390E-42B9-86BE-365217842B31}" srcOrd="0" destOrd="9" presId="urn:microsoft.com/office/officeart/2005/8/layout/list1"/>
    <dgm:cxn modelId="{CB0EA2D6-470F-4E6C-8968-72020EF43629}" srcId="{790BB6E5-2D1D-4FA6-9D1E-06BF776A3B09}" destId="{612EEA18-59F3-4884-BFA8-3AE209CC09AF}" srcOrd="0" destOrd="0" parTransId="{3B1871D9-55F2-4F06-B9C5-31BC4B954D88}" sibTransId="{55F1B191-F507-444F-9ECC-3281E5B5ED0B}"/>
    <dgm:cxn modelId="{A35AA6F3-5970-4654-82DD-D448E0782952}" type="presOf" srcId="{9547A707-1393-48D6-872E-BDD8E182DB04}" destId="{44AEF99E-A965-47B8-BBD5-0C0FB72EC82B}" srcOrd="0" destOrd="0" presId="urn:microsoft.com/office/officeart/2005/8/layout/list1"/>
    <dgm:cxn modelId="{D45BDE0C-D786-4366-87EA-6C16FD70F108}" srcId="{62BED326-72A4-4581-AEB3-17AAF256CFB5}" destId="{9EC3428C-F91D-4D9A-B6D7-E1776696FBB1}" srcOrd="6" destOrd="0" parTransId="{067BE0C9-F24B-41D7-A046-7815C10702D5}" sibTransId="{12F0A23E-DEC7-4B47-8430-0F72571E42EB}"/>
    <dgm:cxn modelId="{21C802B0-2F56-4742-8D22-719A617D7D2C}" type="presParOf" srcId="{44AEF99E-A965-47B8-BBD5-0C0FB72EC82B}" destId="{245CABAC-19E6-402E-8144-E301C8345E77}" srcOrd="0" destOrd="0" presId="urn:microsoft.com/office/officeart/2005/8/layout/list1"/>
    <dgm:cxn modelId="{972991A6-B899-4C2C-B892-71B30D06A346}" type="presParOf" srcId="{245CABAC-19E6-402E-8144-E301C8345E77}" destId="{BA7AFC96-53B8-49AF-B319-89BF91175D5F}" srcOrd="0" destOrd="0" presId="urn:microsoft.com/office/officeart/2005/8/layout/list1"/>
    <dgm:cxn modelId="{C4516AF0-9074-46CE-8668-D29F2E0D6340}" type="presParOf" srcId="{245CABAC-19E6-402E-8144-E301C8345E77}" destId="{52459064-452D-4837-9578-753217AA4A9E}" srcOrd="1" destOrd="0" presId="urn:microsoft.com/office/officeart/2005/8/layout/list1"/>
    <dgm:cxn modelId="{333D2F52-5A4F-4456-B292-6C82A92919D3}" type="presParOf" srcId="{44AEF99E-A965-47B8-BBD5-0C0FB72EC82B}" destId="{E47753AD-6C27-42C7-9268-52B3FE113152}" srcOrd="1" destOrd="0" presId="urn:microsoft.com/office/officeart/2005/8/layout/list1"/>
    <dgm:cxn modelId="{A554AF18-5E0C-49B0-806D-39DB22FFE690}" type="presParOf" srcId="{44AEF99E-A965-47B8-BBD5-0C0FB72EC82B}" destId="{9EBE4970-390E-42B9-86BE-365217842B3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A5DDE-B8D7-47C7-8147-FFC35B12636D}">
      <dsp:nvSpPr>
        <dsp:cNvPr id="0" name=""/>
        <dsp:cNvSpPr/>
      </dsp:nvSpPr>
      <dsp:spPr>
        <a:xfrm>
          <a:off x="5677786" y="2123699"/>
          <a:ext cx="4704758" cy="408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32"/>
              </a:lnTo>
              <a:lnTo>
                <a:pt x="4704758" y="204132"/>
              </a:lnTo>
              <a:lnTo>
                <a:pt x="4704758" y="408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981C5-4B45-4A5A-86C9-50B56BB267F3}">
      <dsp:nvSpPr>
        <dsp:cNvPr id="0" name=""/>
        <dsp:cNvSpPr/>
      </dsp:nvSpPr>
      <dsp:spPr>
        <a:xfrm>
          <a:off x="5677786" y="2123699"/>
          <a:ext cx="2352379" cy="408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132"/>
              </a:lnTo>
              <a:lnTo>
                <a:pt x="2352379" y="204132"/>
              </a:lnTo>
              <a:lnTo>
                <a:pt x="2352379" y="408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61997-48DD-432D-9867-B3EE96DC1624}">
      <dsp:nvSpPr>
        <dsp:cNvPr id="0" name=""/>
        <dsp:cNvSpPr/>
      </dsp:nvSpPr>
      <dsp:spPr>
        <a:xfrm>
          <a:off x="5632066" y="2123699"/>
          <a:ext cx="91440" cy="408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D671F-BA83-45DD-941D-D09DFB8E063B}">
      <dsp:nvSpPr>
        <dsp:cNvPr id="0" name=""/>
        <dsp:cNvSpPr/>
      </dsp:nvSpPr>
      <dsp:spPr>
        <a:xfrm>
          <a:off x="3325406" y="2123699"/>
          <a:ext cx="2352379" cy="408264"/>
        </a:xfrm>
        <a:custGeom>
          <a:avLst/>
          <a:gdLst/>
          <a:ahLst/>
          <a:cxnLst/>
          <a:rect l="0" t="0" r="0" b="0"/>
          <a:pathLst>
            <a:path>
              <a:moveTo>
                <a:pt x="2352379" y="0"/>
              </a:moveTo>
              <a:lnTo>
                <a:pt x="2352379" y="204132"/>
              </a:lnTo>
              <a:lnTo>
                <a:pt x="0" y="204132"/>
              </a:lnTo>
              <a:lnTo>
                <a:pt x="0" y="408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F6B03-02A5-4929-951B-EA4AEB4B1A56}">
      <dsp:nvSpPr>
        <dsp:cNvPr id="0" name=""/>
        <dsp:cNvSpPr/>
      </dsp:nvSpPr>
      <dsp:spPr>
        <a:xfrm>
          <a:off x="973027" y="2123699"/>
          <a:ext cx="4704758" cy="408264"/>
        </a:xfrm>
        <a:custGeom>
          <a:avLst/>
          <a:gdLst/>
          <a:ahLst/>
          <a:cxnLst/>
          <a:rect l="0" t="0" r="0" b="0"/>
          <a:pathLst>
            <a:path>
              <a:moveTo>
                <a:pt x="4704758" y="0"/>
              </a:moveTo>
              <a:lnTo>
                <a:pt x="4704758" y="204132"/>
              </a:lnTo>
              <a:lnTo>
                <a:pt x="0" y="204132"/>
              </a:lnTo>
              <a:lnTo>
                <a:pt x="0" y="408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>
          <a:bevelB w="152400" h="50800" prst="softRound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78926-6D34-4912-AA58-B9A8CE282474}">
      <dsp:nvSpPr>
        <dsp:cNvPr id="0" name=""/>
        <dsp:cNvSpPr/>
      </dsp:nvSpPr>
      <dsp:spPr>
        <a:xfrm>
          <a:off x="5191757" y="1151642"/>
          <a:ext cx="972057" cy="97205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5F5CD-FCDD-42D7-B4C8-3C27EE62387D}">
      <dsp:nvSpPr>
        <dsp:cNvPr id="0" name=""/>
        <dsp:cNvSpPr/>
      </dsp:nvSpPr>
      <dsp:spPr>
        <a:xfrm>
          <a:off x="5191757" y="1151642"/>
          <a:ext cx="972057" cy="97205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7FA75-CB9D-4BA4-AC59-BFDA36E20C5C}">
      <dsp:nvSpPr>
        <dsp:cNvPr id="0" name=""/>
        <dsp:cNvSpPr/>
      </dsp:nvSpPr>
      <dsp:spPr>
        <a:xfrm>
          <a:off x="4705728" y="1326612"/>
          <a:ext cx="1944114" cy="62211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NEJP központ</a:t>
          </a:r>
          <a:endParaRPr lang="hu-H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5728" y="1326612"/>
        <a:ext cx="1944114" cy="622116"/>
      </dsp:txXfrm>
    </dsp:sp>
    <dsp:sp modelId="{92BFB8E2-D6BC-43E0-9537-C7FAB4E74259}">
      <dsp:nvSpPr>
        <dsp:cNvPr id="0" name=""/>
        <dsp:cNvSpPr/>
      </dsp:nvSpPr>
      <dsp:spPr>
        <a:xfrm>
          <a:off x="486999" y="2531964"/>
          <a:ext cx="972057" cy="97205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EF936-0BB1-4CCA-8F8F-7B64392C74BD}">
      <dsp:nvSpPr>
        <dsp:cNvPr id="0" name=""/>
        <dsp:cNvSpPr/>
      </dsp:nvSpPr>
      <dsp:spPr>
        <a:xfrm>
          <a:off x="486999" y="2531964"/>
          <a:ext cx="972057" cy="97205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FCD7E-7D3F-4113-AB37-F7468B020FB4}">
      <dsp:nvSpPr>
        <dsp:cNvPr id="0" name=""/>
        <dsp:cNvSpPr/>
      </dsp:nvSpPr>
      <dsp:spPr>
        <a:xfrm>
          <a:off x="970" y="2706934"/>
          <a:ext cx="1944114" cy="62211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Utazási média</a:t>
          </a:r>
          <a:endParaRPr lang="hu-H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0" y="2706934"/>
        <a:ext cx="1944114" cy="622116"/>
      </dsp:txXfrm>
    </dsp:sp>
    <dsp:sp modelId="{05E2AEEA-EBFA-484D-8ECA-411983326CFE}">
      <dsp:nvSpPr>
        <dsp:cNvPr id="0" name=""/>
        <dsp:cNvSpPr/>
      </dsp:nvSpPr>
      <dsp:spPr>
        <a:xfrm>
          <a:off x="2839378" y="2531964"/>
          <a:ext cx="972057" cy="97205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92259-231A-4D3F-9DA0-DFCC76CAD64B}">
      <dsp:nvSpPr>
        <dsp:cNvPr id="0" name=""/>
        <dsp:cNvSpPr/>
      </dsp:nvSpPr>
      <dsp:spPr>
        <a:xfrm>
          <a:off x="2839378" y="2531964"/>
          <a:ext cx="972057" cy="97205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C3F0B-F26F-49C6-A999-650519EA4D73}">
      <dsp:nvSpPr>
        <dsp:cNvPr id="0" name=""/>
        <dsp:cNvSpPr/>
      </dsp:nvSpPr>
      <dsp:spPr>
        <a:xfrm>
          <a:off x="2353349" y="2706934"/>
          <a:ext cx="1944114" cy="62211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Kedvezmény elszámolási rendszer</a:t>
          </a:r>
          <a:endParaRPr lang="hu-H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3349" y="2706934"/>
        <a:ext cx="1944114" cy="622116"/>
      </dsp:txXfrm>
    </dsp:sp>
    <dsp:sp modelId="{3076906E-D3F7-4551-8E61-288B1F6218D0}">
      <dsp:nvSpPr>
        <dsp:cNvPr id="0" name=""/>
        <dsp:cNvSpPr/>
      </dsp:nvSpPr>
      <dsp:spPr>
        <a:xfrm>
          <a:off x="5191757" y="2531964"/>
          <a:ext cx="972057" cy="97205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CE1E6-21BE-4CD0-864B-688EC92233B1}">
      <dsp:nvSpPr>
        <dsp:cNvPr id="0" name=""/>
        <dsp:cNvSpPr/>
      </dsp:nvSpPr>
      <dsp:spPr>
        <a:xfrm>
          <a:off x="5191757" y="2531964"/>
          <a:ext cx="972057" cy="97205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81063-A386-48CA-93DB-147CF76F6762}">
      <dsp:nvSpPr>
        <dsp:cNvPr id="0" name=""/>
        <dsp:cNvSpPr/>
      </dsp:nvSpPr>
      <dsp:spPr>
        <a:xfrm>
          <a:off x="4705728" y="2706934"/>
          <a:ext cx="1944114" cy="62211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Utazástervező, utas-tájékoztatás</a:t>
          </a:r>
          <a:endParaRPr lang="hu-H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5728" y="2706934"/>
        <a:ext cx="1944114" cy="622116"/>
      </dsp:txXfrm>
    </dsp:sp>
    <dsp:sp modelId="{92B21892-803A-4CA4-A96B-C7E9E4B004FF}">
      <dsp:nvSpPr>
        <dsp:cNvPr id="0" name=""/>
        <dsp:cNvSpPr/>
      </dsp:nvSpPr>
      <dsp:spPr>
        <a:xfrm>
          <a:off x="7544136" y="2531964"/>
          <a:ext cx="972057" cy="97205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D0B3F-2921-4222-B944-EA79D813C508}">
      <dsp:nvSpPr>
        <dsp:cNvPr id="0" name=""/>
        <dsp:cNvSpPr/>
      </dsp:nvSpPr>
      <dsp:spPr>
        <a:xfrm>
          <a:off x="7544136" y="2531964"/>
          <a:ext cx="972057" cy="97205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1E8F2-74AA-4B76-A92F-7983BAFB913D}">
      <dsp:nvSpPr>
        <dsp:cNvPr id="0" name=""/>
        <dsp:cNvSpPr/>
      </dsp:nvSpPr>
      <dsp:spPr>
        <a:xfrm>
          <a:off x="7058107" y="2706934"/>
          <a:ext cx="1944114" cy="62211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Elszámoló rendszer</a:t>
          </a:r>
          <a:endParaRPr lang="hu-HU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58107" y="2706934"/>
        <a:ext cx="1944114" cy="622116"/>
      </dsp:txXfrm>
    </dsp:sp>
    <dsp:sp modelId="{3ACDD210-17F2-4076-B54B-6D2DB142DCA5}">
      <dsp:nvSpPr>
        <dsp:cNvPr id="0" name=""/>
        <dsp:cNvSpPr/>
      </dsp:nvSpPr>
      <dsp:spPr>
        <a:xfrm>
          <a:off x="9896515" y="2531964"/>
          <a:ext cx="972057" cy="97205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E39AA-E7FD-41F5-BC67-A61D7F653DF8}">
      <dsp:nvSpPr>
        <dsp:cNvPr id="0" name=""/>
        <dsp:cNvSpPr/>
      </dsp:nvSpPr>
      <dsp:spPr>
        <a:xfrm>
          <a:off x="9896515" y="2531964"/>
          <a:ext cx="972057" cy="97205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E2A20-EBF2-4F28-8442-8895EF55E6D1}">
      <dsp:nvSpPr>
        <dsp:cNvPr id="0" name=""/>
        <dsp:cNvSpPr/>
      </dsp:nvSpPr>
      <dsp:spPr>
        <a:xfrm>
          <a:off x="9410486" y="2706934"/>
          <a:ext cx="1944114" cy="62211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isometricOffAxis1Right">
            <a:rot lat="1080000" lon="20400000" rev="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Adatbázis</a:t>
          </a:r>
          <a:endParaRPr lang="hu-H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10486" y="2706934"/>
        <a:ext cx="1944114" cy="622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7DB3F-D072-4A34-9FD7-4AF727C1F15D}">
      <dsp:nvSpPr>
        <dsp:cNvPr id="0" name=""/>
        <dsp:cNvSpPr/>
      </dsp:nvSpPr>
      <dsp:spPr>
        <a:xfrm>
          <a:off x="0" y="265963"/>
          <a:ext cx="11622528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200" kern="1200" dirty="0" smtClean="0">
              <a:effectLst>
                <a:outerShdw blurRad="50800" dist="88900" dir="5400000" algn="ctr" rotWithShape="0">
                  <a:srgbClr val="000000">
                    <a:alpha val="43137"/>
                  </a:srgbClr>
                </a:outerShdw>
              </a:effectLst>
            </a:rPr>
            <a:t>HKIR</a:t>
          </a:r>
          <a:endParaRPr lang="hu-HU" sz="7200" kern="1200" dirty="0">
            <a:effectLst>
              <a:outerShdw blurRad="50800" dist="88900" dir="5400000" algn="ctr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78442" y="344405"/>
        <a:ext cx="11465644" cy="2521318"/>
      </dsp:txXfrm>
    </dsp:sp>
    <dsp:sp modelId="{913B159E-57BC-4B6D-BDF9-9629AA0BFE87}">
      <dsp:nvSpPr>
        <dsp:cNvPr id="0" name=""/>
        <dsp:cNvSpPr/>
      </dsp:nvSpPr>
      <dsp:spPr>
        <a:xfrm>
          <a:off x="4745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Egységes jegyértékesítési rendszer</a:t>
          </a:r>
        </a:p>
      </dsp:txBody>
      <dsp:txXfrm>
        <a:off x="36394" y="3018731"/>
        <a:ext cx="1017264" cy="2614904"/>
      </dsp:txXfrm>
    </dsp:sp>
    <dsp:sp modelId="{F04AAB6C-5DA9-4BD9-801C-2B0C22C667A9}">
      <dsp:nvSpPr>
        <dsp:cNvPr id="0" name=""/>
        <dsp:cNvSpPr/>
      </dsp:nvSpPr>
      <dsp:spPr>
        <a:xfrm>
          <a:off x="1176074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Fedélzeti eszközök, jegyértékesítő funkcióval</a:t>
          </a:r>
        </a:p>
      </dsp:txBody>
      <dsp:txXfrm>
        <a:off x="1207723" y="3018731"/>
        <a:ext cx="1017264" cy="2614904"/>
      </dsp:txXfrm>
    </dsp:sp>
    <dsp:sp modelId="{FFE4B41F-3660-4D9E-9037-4AD2643A741C}">
      <dsp:nvSpPr>
        <dsp:cNvPr id="0" name=""/>
        <dsp:cNvSpPr/>
      </dsp:nvSpPr>
      <dsp:spPr>
        <a:xfrm>
          <a:off x="2347404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Ellenőri rendszer</a:t>
          </a:r>
        </a:p>
      </dsp:txBody>
      <dsp:txXfrm>
        <a:off x="2379053" y="3018731"/>
        <a:ext cx="1017264" cy="2614904"/>
      </dsp:txXfrm>
    </dsp:sp>
    <dsp:sp modelId="{1705C353-3015-48B1-998D-E86936F36D54}">
      <dsp:nvSpPr>
        <dsp:cNvPr id="0" name=""/>
        <dsp:cNvSpPr/>
      </dsp:nvSpPr>
      <dsp:spPr>
        <a:xfrm>
          <a:off x="3518734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Pénztári alkalmazás</a:t>
          </a:r>
        </a:p>
      </dsp:txBody>
      <dsp:txXfrm>
        <a:off x="3550383" y="3018731"/>
        <a:ext cx="1017264" cy="2614904"/>
      </dsp:txXfrm>
    </dsp:sp>
    <dsp:sp modelId="{DDF501F9-43CC-4EF7-BDC7-1ECB1459A032}">
      <dsp:nvSpPr>
        <dsp:cNvPr id="0" name=""/>
        <dsp:cNvSpPr/>
      </dsp:nvSpPr>
      <dsp:spPr>
        <a:xfrm>
          <a:off x="4690063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Fődiszpécseri rendszer</a:t>
          </a:r>
          <a:endParaRPr lang="hu-HU" sz="2400" kern="1200" dirty="0"/>
        </a:p>
      </dsp:txBody>
      <dsp:txXfrm>
        <a:off x="4721712" y="3018731"/>
        <a:ext cx="1017264" cy="2614904"/>
      </dsp:txXfrm>
    </dsp:sp>
    <dsp:sp modelId="{D39339A0-CC15-4EE4-B8BC-5DB0F511BF9C}">
      <dsp:nvSpPr>
        <dsp:cNvPr id="0" name=""/>
        <dsp:cNvSpPr/>
      </dsp:nvSpPr>
      <dsp:spPr>
        <a:xfrm>
          <a:off x="5861393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Közlekedési adattárház</a:t>
          </a:r>
          <a:endParaRPr lang="hu-HU" sz="2400" kern="1200" dirty="0"/>
        </a:p>
      </dsp:txBody>
      <dsp:txXfrm>
        <a:off x="5893042" y="3018731"/>
        <a:ext cx="1017264" cy="2614904"/>
      </dsp:txXfrm>
    </dsp:sp>
    <dsp:sp modelId="{DDB48BD0-88B7-4BAE-9532-DEFE5ADC1847}">
      <dsp:nvSpPr>
        <dsp:cNvPr id="0" name=""/>
        <dsp:cNvSpPr/>
      </dsp:nvSpPr>
      <dsp:spPr>
        <a:xfrm>
          <a:off x="7032722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Utas-tájékoztató rendszer interfész</a:t>
          </a:r>
          <a:endParaRPr lang="hu-HU" sz="2400" kern="1200" dirty="0"/>
        </a:p>
      </dsp:txBody>
      <dsp:txXfrm>
        <a:off x="7064371" y="3018731"/>
        <a:ext cx="1017264" cy="2614904"/>
      </dsp:txXfrm>
    </dsp:sp>
    <dsp:sp modelId="{D410322C-671C-4428-B037-6625DBEA8E25}">
      <dsp:nvSpPr>
        <dsp:cNvPr id="0" name=""/>
        <dsp:cNvSpPr/>
      </dsp:nvSpPr>
      <dsp:spPr>
        <a:xfrm>
          <a:off x="8204052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Forgalomirányító rendszer</a:t>
          </a:r>
          <a:endParaRPr lang="hu-HU" sz="2400" kern="1200" dirty="0"/>
        </a:p>
      </dsp:txBody>
      <dsp:txXfrm>
        <a:off x="8235701" y="3018731"/>
        <a:ext cx="1017264" cy="2614904"/>
      </dsp:txXfrm>
    </dsp:sp>
    <dsp:sp modelId="{C95D62F0-B809-423D-BDE0-25DD80C896D2}">
      <dsp:nvSpPr>
        <dsp:cNvPr id="0" name=""/>
        <dsp:cNvSpPr/>
      </dsp:nvSpPr>
      <dsp:spPr>
        <a:xfrm>
          <a:off x="9375381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Kontakt center</a:t>
          </a:r>
        </a:p>
      </dsp:txBody>
      <dsp:txXfrm>
        <a:off x="9407030" y="3018731"/>
        <a:ext cx="1017264" cy="2614904"/>
      </dsp:txXfrm>
    </dsp:sp>
    <dsp:sp modelId="{33051E88-BD5D-4538-8F45-81F005829C20}">
      <dsp:nvSpPr>
        <dsp:cNvPr id="0" name=""/>
        <dsp:cNvSpPr/>
      </dsp:nvSpPr>
      <dsp:spPr>
        <a:xfrm>
          <a:off x="10546711" y="2987082"/>
          <a:ext cx="1080562" cy="2678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Közlekedési adattárház</a:t>
          </a:r>
        </a:p>
      </dsp:txBody>
      <dsp:txXfrm>
        <a:off x="10578360" y="3018731"/>
        <a:ext cx="1017264" cy="2614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915C0-8E84-4FFE-BFA0-A94A0F056619}">
      <dsp:nvSpPr>
        <dsp:cNvPr id="0" name=""/>
        <dsp:cNvSpPr/>
      </dsp:nvSpPr>
      <dsp:spPr>
        <a:xfrm>
          <a:off x="5891473" y="3350520"/>
          <a:ext cx="5061729" cy="481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322"/>
              </a:lnTo>
              <a:lnTo>
                <a:pt x="5061729" y="328322"/>
              </a:lnTo>
              <a:lnTo>
                <a:pt x="5061729" y="4817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08C43-8D2C-453D-80DA-B124DB73CE9D}">
      <dsp:nvSpPr>
        <dsp:cNvPr id="0" name=""/>
        <dsp:cNvSpPr/>
      </dsp:nvSpPr>
      <dsp:spPr>
        <a:xfrm>
          <a:off x="5891473" y="3350520"/>
          <a:ext cx="3037037" cy="481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322"/>
              </a:lnTo>
              <a:lnTo>
                <a:pt x="3037037" y="328322"/>
              </a:lnTo>
              <a:lnTo>
                <a:pt x="3037037" y="4817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38425-C56E-4553-88A8-D4553F09301A}">
      <dsp:nvSpPr>
        <dsp:cNvPr id="0" name=""/>
        <dsp:cNvSpPr/>
      </dsp:nvSpPr>
      <dsp:spPr>
        <a:xfrm>
          <a:off x="5891473" y="3350520"/>
          <a:ext cx="1012345" cy="481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322"/>
              </a:lnTo>
              <a:lnTo>
                <a:pt x="1012345" y="328322"/>
              </a:lnTo>
              <a:lnTo>
                <a:pt x="1012345" y="4817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4FDB1-CE35-4B33-B20A-37B3BE4D8CA2}">
      <dsp:nvSpPr>
        <dsp:cNvPr id="0" name=""/>
        <dsp:cNvSpPr/>
      </dsp:nvSpPr>
      <dsp:spPr>
        <a:xfrm>
          <a:off x="4879127" y="3350520"/>
          <a:ext cx="1012345" cy="481784"/>
        </a:xfrm>
        <a:custGeom>
          <a:avLst/>
          <a:gdLst/>
          <a:ahLst/>
          <a:cxnLst/>
          <a:rect l="0" t="0" r="0" b="0"/>
          <a:pathLst>
            <a:path>
              <a:moveTo>
                <a:pt x="1012345" y="0"/>
              </a:moveTo>
              <a:lnTo>
                <a:pt x="1012345" y="328322"/>
              </a:lnTo>
              <a:lnTo>
                <a:pt x="0" y="328322"/>
              </a:lnTo>
              <a:lnTo>
                <a:pt x="0" y="4817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22DFD-10C4-4DAD-9BAA-7D9C308A54C5}">
      <dsp:nvSpPr>
        <dsp:cNvPr id="0" name=""/>
        <dsp:cNvSpPr/>
      </dsp:nvSpPr>
      <dsp:spPr>
        <a:xfrm>
          <a:off x="2854435" y="3350520"/>
          <a:ext cx="3037037" cy="481784"/>
        </a:xfrm>
        <a:custGeom>
          <a:avLst/>
          <a:gdLst/>
          <a:ahLst/>
          <a:cxnLst/>
          <a:rect l="0" t="0" r="0" b="0"/>
          <a:pathLst>
            <a:path>
              <a:moveTo>
                <a:pt x="3037037" y="0"/>
              </a:moveTo>
              <a:lnTo>
                <a:pt x="3037037" y="328322"/>
              </a:lnTo>
              <a:lnTo>
                <a:pt x="0" y="328322"/>
              </a:lnTo>
              <a:lnTo>
                <a:pt x="0" y="4817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46EF7-9484-4B6E-9FF0-742E3558B7DB}">
      <dsp:nvSpPr>
        <dsp:cNvPr id="0" name=""/>
        <dsp:cNvSpPr/>
      </dsp:nvSpPr>
      <dsp:spPr>
        <a:xfrm>
          <a:off x="749367" y="3350520"/>
          <a:ext cx="5142106" cy="542070"/>
        </a:xfrm>
        <a:custGeom>
          <a:avLst/>
          <a:gdLst/>
          <a:ahLst/>
          <a:cxnLst/>
          <a:rect l="0" t="0" r="0" b="0"/>
          <a:pathLst>
            <a:path>
              <a:moveTo>
                <a:pt x="5142106" y="0"/>
              </a:moveTo>
              <a:lnTo>
                <a:pt x="5142106" y="388607"/>
              </a:lnTo>
              <a:lnTo>
                <a:pt x="0" y="388607"/>
              </a:lnTo>
              <a:lnTo>
                <a:pt x="0" y="5420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 contourW="12700">
          <a:bevelB/>
          <a:contourClr>
            <a:schemeClr val="accent1">
              <a:lumMod val="60000"/>
              <a:lumOff val="40000"/>
            </a:schemeClr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7C7DD-F4EF-4FF0-891D-B551167FC66D}">
      <dsp:nvSpPr>
        <dsp:cNvPr id="0" name=""/>
        <dsp:cNvSpPr/>
      </dsp:nvSpPr>
      <dsp:spPr>
        <a:xfrm>
          <a:off x="5063190" y="2298600"/>
          <a:ext cx="1656566" cy="1051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64B126-494D-484B-8B21-37405591548F}">
      <dsp:nvSpPr>
        <dsp:cNvPr id="0" name=""/>
        <dsp:cNvSpPr/>
      </dsp:nvSpPr>
      <dsp:spPr>
        <a:xfrm>
          <a:off x="5247253" y="2473460"/>
          <a:ext cx="1656566" cy="1051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effectLst>
                <a:outerShdw blurRad="50800" dist="88900" dir="5400000" algn="ctr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Központi rendszer</a:t>
          </a:r>
          <a:endParaRPr lang="hu-HU" sz="2400" kern="1200" dirty="0">
            <a:effectLst>
              <a:outerShdw blurRad="50800" dist="88900" dir="5400000" algn="ctr" rotWithShape="0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78063" y="2504270"/>
        <a:ext cx="1594946" cy="990299"/>
      </dsp:txXfrm>
    </dsp:sp>
    <dsp:sp modelId="{48D3D9A0-93CE-438F-BB4A-CC59B3C55076}">
      <dsp:nvSpPr>
        <dsp:cNvPr id="0" name=""/>
        <dsp:cNvSpPr/>
      </dsp:nvSpPr>
      <dsp:spPr>
        <a:xfrm>
          <a:off x="-78915" y="3892590"/>
          <a:ext cx="1656566" cy="1051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178EE58-4808-4F18-8D6F-6CF7D8F9F080}">
      <dsp:nvSpPr>
        <dsp:cNvPr id="0" name=""/>
        <dsp:cNvSpPr/>
      </dsp:nvSpPr>
      <dsp:spPr>
        <a:xfrm>
          <a:off x="105147" y="4067450"/>
          <a:ext cx="1656566" cy="1051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OBU management</a:t>
          </a:r>
        </a:p>
      </dsp:txBody>
      <dsp:txXfrm>
        <a:off x="135957" y="4098260"/>
        <a:ext cx="1594946" cy="990299"/>
      </dsp:txXfrm>
    </dsp:sp>
    <dsp:sp modelId="{AC5D007B-2D28-49F3-88FA-4628EC0A9977}">
      <dsp:nvSpPr>
        <dsp:cNvPr id="0" name=""/>
        <dsp:cNvSpPr/>
      </dsp:nvSpPr>
      <dsp:spPr>
        <a:xfrm>
          <a:off x="2026152" y="3832304"/>
          <a:ext cx="1656566" cy="1051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E6C803-7A9B-4C65-97C0-A9297D6B8E44}">
      <dsp:nvSpPr>
        <dsp:cNvPr id="0" name=""/>
        <dsp:cNvSpPr/>
      </dsp:nvSpPr>
      <dsp:spPr>
        <a:xfrm>
          <a:off x="2210215" y="4007164"/>
          <a:ext cx="1656566" cy="1051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Ellenőri rendszer</a:t>
          </a:r>
        </a:p>
      </dsp:txBody>
      <dsp:txXfrm>
        <a:off x="2241025" y="4037974"/>
        <a:ext cx="1594946" cy="990299"/>
      </dsp:txXfrm>
    </dsp:sp>
    <dsp:sp modelId="{6EFAF291-C215-4CE9-96E6-A9A9E45BA005}">
      <dsp:nvSpPr>
        <dsp:cNvPr id="0" name=""/>
        <dsp:cNvSpPr/>
      </dsp:nvSpPr>
      <dsp:spPr>
        <a:xfrm>
          <a:off x="4050844" y="3832304"/>
          <a:ext cx="1656566" cy="1051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740A68-9E6A-46F0-8C6E-A7157B10ECA8}">
      <dsp:nvSpPr>
        <dsp:cNvPr id="0" name=""/>
        <dsp:cNvSpPr/>
      </dsp:nvSpPr>
      <dsp:spPr>
        <a:xfrm>
          <a:off x="4234907" y="4007164"/>
          <a:ext cx="1656566" cy="1051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Forgalom irányító rendszer</a:t>
          </a:r>
        </a:p>
      </dsp:txBody>
      <dsp:txXfrm>
        <a:off x="4265717" y="4037974"/>
        <a:ext cx="1594946" cy="990299"/>
      </dsp:txXfrm>
    </dsp:sp>
    <dsp:sp modelId="{70FA7950-E651-4478-A702-DA6308EC7AE6}">
      <dsp:nvSpPr>
        <dsp:cNvPr id="0" name=""/>
        <dsp:cNvSpPr/>
      </dsp:nvSpPr>
      <dsp:spPr>
        <a:xfrm>
          <a:off x="6075536" y="3832304"/>
          <a:ext cx="1656566" cy="1051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E7C4BB5-118D-4947-8FBF-9D228A53BC76}">
      <dsp:nvSpPr>
        <dsp:cNvPr id="0" name=""/>
        <dsp:cNvSpPr/>
      </dsp:nvSpPr>
      <dsp:spPr>
        <a:xfrm>
          <a:off x="6259599" y="4007164"/>
          <a:ext cx="1656566" cy="1051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Validátorok</a:t>
          </a:r>
          <a:r>
            <a:rPr lang="hu-H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és központi management</a:t>
          </a:r>
        </a:p>
      </dsp:txBody>
      <dsp:txXfrm>
        <a:off x="6290409" y="4037974"/>
        <a:ext cx="1594946" cy="990299"/>
      </dsp:txXfrm>
    </dsp:sp>
    <dsp:sp modelId="{5148A0D2-B8D1-4897-8A73-EB600CD62D66}">
      <dsp:nvSpPr>
        <dsp:cNvPr id="0" name=""/>
        <dsp:cNvSpPr/>
      </dsp:nvSpPr>
      <dsp:spPr>
        <a:xfrm>
          <a:off x="8100228" y="3832304"/>
          <a:ext cx="1656566" cy="1051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A0F0B6-E550-4DD4-A0DB-6C0EAEFE854D}">
      <dsp:nvSpPr>
        <dsp:cNvPr id="0" name=""/>
        <dsp:cNvSpPr/>
      </dsp:nvSpPr>
      <dsp:spPr>
        <a:xfrm>
          <a:off x="8284291" y="4007164"/>
          <a:ext cx="1656566" cy="1051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Diszpécseri modul</a:t>
          </a:r>
        </a:p>
      </dsp:txBody>
      <dsp:txXfrm>
        <a:off x="8315101" y="4037974"/>
        <a:ext cx="1594946" cy="990299"/>
      </dsp:txXfrm>
    </dsp:sp>
    <dsp:sp modelId="{D8B43F18-DA78-41F2-8848-BFA800FC6C6B}">
      <dsp:nvSpPr>
        <dsp:cNvPr id="0" name=""/>
        <dsp:cNvSpPr/>
      </dsp:nvSpPr>
      <dsp:spPr>
        <a:xfrm>
          <a:off x="10124920" y="3832304"/>
          <a:ext cx="1656566" cy="1051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292415-893E-4798-87A7-77293404A004}">
      <dsp:nvSpPr>
        <dsp:cNvPr id="0" name=""/>
        <dsp:cNvSpPr/>
      </dsp:nvSpPr>
      <dsp:spPr>
        <a:xfrm>
          <a:off x="10308983" y="4007164"/>
          <a:ext cx="1656566" cy="1051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z="38100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Riporting rendszer (BI)</a:t>
          </a:r>
        </a:p>
      </dsp:txBody>
      <dsp:txXfrm>
        <a:off x="10339793" y="4037974"/>
        <a:ext cx="1594946" cy="990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E4970-390E-42B9-86BE-365217842B31}">
      <dsp:nvSpPr>
        <dsp:cNvPr id="0" name=""/>
        <dsp:cNvSpPr/>
      </dsp:nvSpPr>
      <dsp:spPr>
        <a:xfrm>
          <a:off x="0" y="487798"/>
          <a:ext cx="9600018" cy="5206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068" tIns="604012" rIns="74506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Riporting rendszer</a:t>
          </a: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Hálózat és menetrend nyilvántartás</a:t>
          </a: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SLA mérés</a:t>
          </a: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Menetrend szerkesztés</a:t>
          </a: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Adattárház – statikus és dinamikus adatok</a:t>
          </a: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Ügyfél-tájékoztatás – statikus és dinamikus</a:t>
          </a: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Megrendelői riporting (BI, közszolgáltatás kontroll)</a:t>
          </a: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Finanszírozási adatok (veszteségfinanszírozás)</a:t>
          </a: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87798"/>
        <a:ext cx="9600018" cy="5206950"/>
      </dsp:txXfrm>
    </dsp:sp>
    <dsp:sp modelId="{52459064-452D-4837-9578-753217AA4A9E}">
      <dsp:nvSpPr>
        <dsp:cNvPr id="0" name=""/>
        <dsp:cNvSpPr/>
      </dsp:nvSpPr>
      <dsp:spPr>
        <a:xfrm>
          <a:off x="480000" y="59758"/>
          <a:ext cx="9075646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1" tIns="0" rIns="254001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smtClean="0">
              <a:latin typeface="Arial" panose="020B0604020202020204" pitchFamily="34" charset="0"/>
              <a:cs typeface="Arial" panose="020B0604020202020204" pitchFamily="34" charset="0"/>
            </a:rPr>
            <a:t>Megrendelői célok, elvárt eredmények</a:t>
          </a:r>
          <a:endParaRPr lang="hu-HU" sz="2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1790" y="101548"/>
        <a:ext cx="8992066" cy="77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E4970-390E-42B9-86BE-365217842B31}">
      <dsp:nvSpPr>
        <dsp:cNvPr id="0" name=""/>
        <dsp:cNvSpPr/>
      </dsp:nvSpPr>
      <dsp:spPr>
        <a:xfrm>
          <a:off x="0" y="766260"/>
          <a:ext cx="9522145" cy="492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024" tIns="354076" rIns="73902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Projekt előkészítés</a:t>
          </a:r>
          <a:endParaRPr lang="hu-HU" sz="17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Műszaki specifikáció előkészítése – 2018. október - kész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Közbeszerzési dokumentáció összeállítása – 2018. november - kész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Közvetlen részvételi felhívások megküldése – 2018. november 17. - kész 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Közbeszerzési eljárás</a:t>
          </a:r>
          <a:endParaRPr lang="hu-HU" sz="17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Közvetlen részvételi jelentkezések – tervezett – 2018. december 17., tényleges (KFF miatt): 2019. január  21.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Részvételi jelentkezések KFF ellenőrzése – 2019. január 31.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Ajánlattételi felhívások kiküldése – 2019. február 11.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Ajánlattételek beérkezése – 2019. március 15.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Értékelés – 2019. március 20.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Tárgyalások – 2019. május 15..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Végső ajánlattétel – 2019. május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Értékelés, KFF ellenőrzés – 2019. </a:t>
          </a: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május.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Szerződéskötés – 2019. május</a:t>
          </a:r>
          <a:endParaRPr lang="hu-HU" sz="17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66260"/>
        <a:ext cx="9522145" cy="4926600"/>
      </dsp:txXfrm>
    </dsp:sp>
    <dsp:sp modelId="{52459064-452D-4837-9578-753217AA4A9E}">
      <dsp:nvSpPr>
        <dsp:cNvPr id="0" name=""/>
        <dsp:cNvSpPr/>
      </dsp:nvSpPr>
      <dsp:spPr>
        <a:xfrm>
          <a:off x="115258" y="152680"/>
          <a:ext cx="9118941" cy="871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940" tIns="0" rIns="25194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HKIR - tervezett ütemezés</a:t>
          </a:r>
          <a:endParaRPr lang="hu-H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7823" y="195245"/>
        <a:ext cx="9033811" cy="7868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E4970-390E-42B9-86BE-365217842B31}">
      <dsp:nvSpPr>
        <dsp:cNvPr id="0" name=""/>
        <dsp:cNvSpPr/>
      </dsp:nvSpPr>
      <dsp:spPr>
        <a:xfrm>
          <a:off x="0" y="550294"/>
          <a:ext cx="9522145" cy="460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024" tIns="1353820" rIns="73902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Megvalósítás</a:t>
          </a:r>
          <a:endParaRPr lang="hu-HU" sz="23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20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Fedélzeti eszközök szerelése (egy KK) – 2019. szeptember 30.</a:t>
          </a:r>
          <a:endParaRPr lang="hu-HU" sz="20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Közlekedési adattár struktúra kialakítás – 2019. szeptember 30.</a:t>
          </a:r>
          <a:endParaRPr lang="hu-HU" sz="20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Tarifáló</a:t>
          </a:r>
          <a:r>
            <a:rPr lang="hu-HU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rendszer fejlesztés – 2019. </a:t>
          </a:r>
          <a:r>
            <a:rPr lang="hu-HU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november</a:t>
          </a:r>
          <a:endParaRPr lang="hu-HU" sz="20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Értékesítési rendszer fejlesztése – 2019. december</a:t>
          </a:r>
          <a:endParaRPr lang="hu-HU" sz="20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HKIR egyéb központi rendszer fejlesztés – 2020. július</a:t>
          </a:r>
          <a:endParaRPr lang="hu-HU" sz="20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Teljes OBU szerelés – 2020 október</a:t>
          </a:r>
          <a:endParaRPr lang="hu-HU" sz="20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Rendszer teljes üzem indítás – 2020 december 31.</a:t>
          </a:r>
          <a:endParaRPr lang="hu-HU" sz="2000" i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50294"/>
        <a:ext cx="9522145" cy="4606875"/>
      </dsp:txXfrm>
    </dsp:sp>
    <dsp:sp modelId="{52459064-452D-4837-9578-753217AA4A9E}">
      <dsp:nvSpPr>
        <dsp:cNvPr id="0" name=""/>
        <dsp:cNvSpPr/>
      </dsp:nvSpPr>
      <dsp:spPr>
        <a:xfrm>
          <a:off x="137237" y="821478"/>
          <a:ext cx="9009825" cy="716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940" tIns="0" rIns="25194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HKIR - tervezett ütemezés</a:t>
          </a:r>
          <a:endParaRPr lang="hu-H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223" y="856464"/>
        <a:ext cx="8939853" cy="646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29F6F-B474-43FE-B897-BFFF6B6A80E1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8BBF0-565F-49A3-81C1-C080B34070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520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8BBF0-565F-49A3-81C1-C080B340704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954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711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sz="1200" b="1" dirty="0" smtClean="0"/>
              <a:t>Az indokolatlanul párhuzamos kapacitások megszüntetése</a:t>
            </a:r>
            <a:endParaRPr lang="hu-HU" sz="1200" i="1" dirty="0" smtClean="0"/>
          </a:p>
          <a:p>
            <a:pPr marL="742711" lvl="1" indent="-285750">
              <a:buFont typeface="Arial" panose="020B0604020202020204" pitchFamily="34" charset="0"/>
              <a:buChar char="•"/>
            </a:pPr>
            <a:r>
              <a:rPr lang="hu-HU" sz="1200" i="1" dirty="0" smtClean="0"/>
              <a:t>A vasúti és autóbusz </a:t>
            </a:r>
            <a:r>
              <a:rPr lang="hu-HU" sz="1200" i="1" dirty="0" err="1" smtClean="0"/>
              <a:t>alágazatokon</a:t>
            </a:r>
            <a:r>
              <a:rPr lang="hu-HU" sz="1200" i="1" dirty="0" smtClean="0"/>
              <a:t> belüli és azok közötti, valamint a helyi és helyközi rendszerek közötti hatékony együttműködési lehetőség vizsgálata a teljesítmény optimális átcsoportosításával</a:t>
            </a:r>
          </a:p>
          <a:p>
            <a:pPr marL="742711" lvl="1" indent="-285750">
              <a:buFont typeface="Arial" panose="020B0604020202020204" pitchFamily="34" charset="0"/>
              <a:buChar char="•"/>
            </a:pPr>
            <a:r>
              <a:rPr lang="hu-HU" sz="1200" i="1" dirty="0" smtClean="0"/>
              <a:t>Közszolgáltatási körön kívüli, piaci alapú közlekedés lehetősége</a:t>
            </a:r>
          </a:p>
          <a:p>
            <a:pPr marL="742711" lvl="1" indent="-285750">
              <a:buFont typeface="Arial" panose="020B0604020202020204" pitchFamily="34" charset="0"/>
              <a:buChar char="•"/>
            </a:pPr>
            <a:r>
              <a:rPr lang="hu-HU" sz="1200" i="1" dirty="0" smtClean="0"/>
              <a:t>Autóbusz vasútra ráhordó szerepének erősítése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1400" b="1" dirty="0" smtClean="0"/>
              <a:t>Egységes, átjárható tarifarendszer</a:t>
            </a:r>
            <a:endParaRPr lang="hu-H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1200" i="1" dirty="0" smtClean="0"/>
              <a:t>A kapacitások optimalizálását elősegítő tarifaelemek bevezetésének előkészítése (pl.: autóbuszra és vasútra is érvényes kombinált díjtermékek)</a:t>
            </a:r>
            <a:r>
              <a:rPr lang="hu-HU" sz="1200" dirty="0" smtClean="0"/>
              <a:t/>
            </a:r>
            <a:br>
              <a:rPr lang="hu-HU" sz="1200" dirty="0" smtClean="0"/>
            </a:br>
            <a:r>
              <a:rPr lang="hu-HU" sz="1400" b="1" dirty="0" smtClean="0"/>
              <a:t>Hatékony eszköz- és teljesítmény-felhasználást elősegítő beavatkozások tervezése</a:t>
            </a:r>
            <a:endParaRPr lang="hu-H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711" lvl="1" indent="-285750">
              <a:buFont typeface="Arial" panose="020B0604020202020204" pitchFamily="34" charset="0"/>
              <a:buChar char="•"/>
            </a:pPr>
            <a:r>
              <a:rPr lang="hu-HU" sz="1200" i="1" dirty="0" smtClean="0"/>
              <a:t>Járműszám és futásteljesítmény optimalizálás előbb menetrendi beavatkozások nélkül, majd azokkal együtt</a:t>
            </a:r>
            <a:endParaRPr lang="hu-HU" sz="200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8BBF0-565F-49A3-81C1-C080B340704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396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614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728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71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027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42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65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26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180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713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833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847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3210A-589C-47C3-8C01-495B4C7E5EC6}" type="datetimeFigureOut">
              <a:rPr lang="hu-HU" smtClean="0"/>
              <a:t>2019.05.07.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D72AD-E871-4A35-ACE0-7CD3288D0D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636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3.emf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14.emf"/><Relationship Id="rId9" Type="http://schemas.microsoft.com/office/2007/relationships/diagramDrawing" Target="../diagrams/drawin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7.emf"/><Relationship Id="rId7" Type="http://schemas.openxmlformats.org/officeDocument/2006/relationships/diagramData" Target="../diagrams/data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11" Type="http://schemas.microsoft.com/office/2007/relationships/diagramDrawing" Target="../diagrams/drawing1.xml"/><Relationship Id="rId5" Type="http://schemas.openxmlformats.org/officeDocument/2006/relationships/image" Target="../media/image9.emf"/><Relationship Id="rId10" Type="http://schemas.openxmlformats.org/officeDocument/2006/relationships/diagramColors" Target="../diagrams/colors1.xml"/><Relationship Id="rId4" Type="http://schemas.openxmlformats.org/officeDocument/2006/relationships/image" Target="../media/image8.emf"/><Relationship Id="rId9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1.emf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2.emf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3.emf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1.emf"/><Relationship Id="rId9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3.emf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4.emf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3.emf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14.emf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12187938" cy="6858000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4687910" y="21121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6131" y="830908"/>
            <a:ext cx="11190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0491" fontAlgn="auto">
              <a:spcBef>
                <a:spcPts val="0"/>
              </a:spcBef>
              <a:spcAft>
                <a:spcPts val="0"/>
              </a:spcAft>
            </a:pPr>
            <a:r>
              <a:rPr lang="hu-H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HKIR nyújtotta lehetőségek az értékesítésben</a:t>
            </a:r>
            <a:r>
              <a:rPr lang="hu-H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utastájékoztatásban</a:t>
            </a:r>
            <a:r>
              <a:rPr lang="hu-H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a közszolgáltatás ellenőrzésében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58007" y="2374945"/>
            <a:ext cx="3573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Bálint Attila</a:t>
            </a:r>
          </a:p>
          <a:p>
            <a:r>
              <a:rPr lang="hu-H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személyszállítási 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közszolgáltatási igazgató</a:t>
            </a:r>
            <a:endParaRPr lang="hu-H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58007" y="4154807"/>
            <a:ext cx="5711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DejaVuSans-Bold"/>
              </a:rPr>
              <a:t>BUSEXPO 2019</a:t>
            </a:r>
          </a:p>
          <a:p>
            <a:r>
              <a:rPr lang="hu-HU" b="1" dirty="0">
                <a:solidFill>
                  <a:schemeClr val="bg1"/>
                </a:solidFill>
                <a:latin typeface="DejaVuSans-Bold"/>
              </a:rPr>
              <a:t>és</a:t>
            </a:r>
          </a:p>
          <a:p>
            <a:r>
              <a:rPr lang="hu-HU" b="1" dirty="0">
                <a:solidFill>
                  <a:schemeClr val="bg1"/>
                </a:solidFill>
                <a:latin typeface="DejaVuSans-Bold"/>
              </a:rPr>
              <a:t>XXV. Országos Személyszállítási Konferencia</a:t>
            </a:r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május 8.</a:t>
            </a:r>
            <a:endParaRPr lang="hu-H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" y="5061858"/>
            <a:ext cx="555172" cy="1817914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923" y="422030"/>
            <a:ext cx="1277760" cy="133643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646" y="6164019"/>
            <a:ext cx="5770126" cy="704867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92714817"/>
              </p:ext>
            </p:extLst>
          </p:nvPr>
        </p:nvGraphicFramePr>
        <p:xfrm>
          <a:off x="1155560" y="341644"/>
          <a:ext cx="9522145" cy="570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773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BE4970-390E-42B9-86BE-365217842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04" y="5859137"/>
            <a:ext cx="886738" cy="85493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9454" y="143435"/>
            <a:ext cx="916679" cy="87056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72133" y="6286604"/>
            <a:ext cx="414000" cy="420333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2265" y="351693"/>
            <a:ext cx="627469" cy="662308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552660" y="1014000"/>
            <a:ext cx="10339754" cy="553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0577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Kapcsolat, integráció - alapvetések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 projektként valósítható meg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HKIR szolgáltatások (értékesítés, ellenőrzés) paraméterezéssel alkalmasak az egyéb rendszerek ügyfélkapcsolati szolgáltatási igényeinek kiszolgálására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esetben részletes helyzetfelmérés szükséges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 rendszerek számbavétele szükséges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Külön erőforrás biztosítása szükséges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körű politikai támogatás nélkül nem megvalósítható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Megvalósító részére megfelelő felhatalmazás biztosítása és felelősség meghatározása szükséges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endParaRPr lang="hu-H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0577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HKIR integráció megvalósítás – lehetséges ütemezés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alapítás – T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Forrás biztosítása - T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Rendszer felmérés – T + 1 hónap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 beszerzése, szerelése (kapuk, OBU, stb.) – T + 8-10 hónap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Értékesítési rendszer </a:t>
            </a:r>
            <a:r>
              <a:rPr lang="hu-HU" sz="146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(HKIR) </a:t>
            </a: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bevezetése T + 10-12 hónap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 rendszerek interfész megvalósítása – T + 12-16 hónap</a:t>
            </a:r>
          </a:p>
          <a:p>
            <a:pPr marL="788787" lvl="1" indent="-310577" defTabSz="931736">
              <a:spcAft>
                <a:spcPts val="544"/>
              </a:spcAft>
              <a:buFont typeface="Wingdings" panose="05000000000000000000" pitchFamily="2" charset="2"/>
              <a:buChar char="q"/>
            </a:pPr>
            <a:r>
              <a:rPr lang="hu-HU" sz="1465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Teljeskörű</a:t>
            </a:r>
            <a:r>
              <a:rPr lang="hu-HU" sz="146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elektronikus jegy és bérletrendszer szolgáltatás – T + 18 hónap</a:t>
            </a:r>
          </a:p>
        </p:txBody>
      </p:sp>
      <p:sp>
        <p:nvSpPr>
          <p:cNvPr id="10" name="Téglalap 9"/>
          <p:cNvSpPr/>
          <p:nvPr/>
        </p:nvSpPr>
        <p:spPr>
          <a:xfrm>
            <a:off x="6409734" y="271306"/>
            <a:ext cx="4814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31736"/>
            <a:r>
              <a:rPr lang="hu-H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rendszerek – integrációs lehetőségek</a:t>
            </a:r>
          </a:p>
        </p:txBody>
      </p:sp>
    </p:spTree>
    <p:extLst>
      <p:ext uri="{BB962C8B-B14F-4D97-AF65-F5344CB8AC3E}">
        <p14:creationId xmlns:p14="http://schemas.microsoft.com/office/powerpoint/2010/main" val="26295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8436" y="4912241"/>
            <a:ext cx="669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 smtClean="0">
                <a:solidFill>
                  <a:schemeClr val="bg1"/>
                </a:solidFill>
              </a:rPr>
              <a:t>Kiitos</a:t>
            </a:r>
            <a:r>
              <a:rPr lang="hu-HU" sz="4000" dirty="0" smtClean="0">
                <a:solidFill>
                  <a:schemeClr val="bg1"/>
                </a:solidFill>
              </a:rPr>
              <a:t> </a:t>
            </a:r>
            <a:r>
              <a:rPr lang="hu-HU" sz="4000" dirty="0" err="1" smtClean="0">
                <a:solidFill>
                  <a:schemeClr val="bg1"/>
                </a:solidFill>
              </a:rPr>
              <a:t>Mielenkiinnostanne</a:t>
            </a:r>
            <a:r>
              <a:rPr lang="hu-HU" sz="4000" dirty="0" smtClean="0">
                <a:solidFill>
                  <a:schemeClr val="bg1"/>
                </a:solidFill>
              </a:rPr>
              <a:t>!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1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93442" y="1768642"/>
            <a:ext cx="9137301" cy="470249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Személyszállítási közszolgáltatás biztosítása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Díjtermék értékesítés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Utas ellenőrzés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 és menetrend tervezés</a:t>
            </a:r>
          </a:p>
          <a:p>
            <a:pPr marL="2286000" lvl="4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Elszámolás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Kimutatások (megrendelői, számviteli, stb.)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Szakmai felügyelet, ellenőrzés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Szolgáltatói koordináció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Kommunikáció</a:t>
            </a:r>
          </a:p>
          <a:p>
            <a:pPr algn="l"/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2"/>
          <p:cNvSpPr txBox="1">
            <a:spLocks noGrp="1"/>
          </p:cNvSpPr>
          <p:nvPr>
            <p:ph type="ctrTitle"/>
          </p:nvPr>
        </p:nvSpPr>
        <p:spPr>
          <a:xfrm>
            <a:off x="2690108" y="611212"/>
            <a:ext cx="9144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0491" fontAlgn="auto">
              <a:spcBef>
                <a:spcPts val="0"/>
              </a:spcBef>
              <a:spcAft>
                <a:spcPts val="0"/>
              </a:spcAft>
            </a:pPr>
            <a: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ELEKTRONIKUS </a:t>
            </a: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JEGY ÉS </a:t>
            </a:r>
            <a: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BÉRLETRENDSZER</a:t>
            </a:r>
            <a:b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CÉLOK -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15873" cy="21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7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56740" y="120711"/>
            <a:ext cx="788447" cy="81597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428" y="341321"/>
            <a:ext cx="1623656" cy="162313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261" y="6311153"/>
            <a:ext cx="381951" cy="37822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71565" y="5898776"/>
            <a:ext cx="820985" cy="791539"/>
          </a:xfrm>
          <a:prstGeom prst="rect">
            <a:avLst/>
          </a:prstGeom>
        </p:spPr>
      </p:pic>
      <p:sp>
        <p:nvSpPr>
          <p:cNvPr id="7" name="Szövegdoboz 2"/>
          <p:cNvSpPr txBox="1">
            <a:spLocks/>
          </p:cNvSpPr>
          <p:nvPr/>
        </p:nvSpPr>
        <p:spPr>
          <a:xfrm>
            <a:off x="2227811" y="437463"/>
            <a:ext cx="976473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0491">
              <a:spcBef>
                <a:spcPts val="0"/>
              </a:spcBef>
            </a:pP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 AZ ELEKTRONIKUS JE</a:t>
            </a:r>
            <a: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 ÉS BÉRLETRENDSZER?</a:t>
            </a:r>
          </a:p>
        </p:txBody>
      </p:sp>
      <p:sp>
        <p:nvSpPr>
          <p:cNvPr id="8" name="Alcím 2"/>
          <p:cNvSpPr txBox="1">
            <a:spLocks/>
          </p:cNvSpPr>
          <p:nvPr/>
        </p:nvSpPr>
        <p:spPr>
          <a:xfrm>
            <a:off x="464236" y="1964455"/>
            <a:ext cx="5631764" cy="34891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Jegyértékesítő rendszer?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Kártyarendszer?</a:t>
            </a:r>
          </a:p>
        </p:txBody>
      </p:sp>
      <p:sp>
        <p:nvSpPr>
          <p:cNvPr id="9" name="Alcím 2"/>
          <p:cNvSpPr txBox="1">
            <a:spLocks/>
          </p:cNvSpPr>
          <p:nvPr/>
        </p:nvSpPr>
        <p:spPr>
          <a:xfrm>
            <a:off x="6096000" y="1964455"/>
            <a:ext cx="5834743" cy="34891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NEM!! NEM csak!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Elektronikus jegyértékesítés lehet: saját, internet, mobil, stb.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sz="3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NEM!</a:t>
            </a:r>
            <a:r>
              <a:rPr lang="hu-HU" sz="3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Média lehet: kártya (pl.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e-szig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), papír, mobil, applikáció, stb.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833257" y="1964455"/>
            <a:ext cx="1179935" cy="3413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Right Arrow 11"/>
          <p:cNvSpPr/>
          <p:nvPr/>
        </p:nvSpPr>
        <p:spPr>
          <a:xfrm>
            <a:off x="3436536" y="4089862"/>
            <a:ext cx="2576656" cy="333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66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56740" y="120711"/>
            <a:ext cx="788447" cy="81597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2522" y="674115"/>
            <a:ext cx="1623656" cy="162313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261" y="6311153"/>
            <a:ext cx="381951" cy="37822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1565" y="5898776"/>
            <a:ext cx="820985" cy="791539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874208" y="994786"/>
            <a:ext cx="10430188" cy="554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890335">
              <a:spcAft>
                <a:spcPts val="520"/>
              </a:spcAft>
              <a:buFont typeface="Wingdings" panose="05000000000000000000" pitchFamily="2" charset="2"/>
              <a:buChar char="ü"/>
            </a:pPr>
            <a: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év fejlődési lépcsőfokainak letudása egy lépéssel</a:t>
            </a:r>
          </a:p>
          <a:p>
            <a:pPr marL="296538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Merőben új 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utas-élmény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6538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Big Data lehetőségei</a:t>
            </a:r>
          </a:p>
          <a:p>
            <a:pPr marL="296538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Közszolgáltatások mérése, ellenőrzése új szint </a:t>
            </a:r>
          </a:p>
          <a:p>
            <a:pPr marL="799861" lvl="1" indent="-342900" defTabSz="890335">
              <a:spcAft>
                <a:spcPts val="520"/>
              </a:spcAft>
              <a:buFont typeface="Wingdings" panose="05000000000000000000" pitchFamily="2" charset="2"/>
              <a:buChar char="ü"/>
            </a:pPr>
            <a: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Szakmai tartalom</a:t>
            </a:r>
          </a:p>
          <a:p>
            <a:pPr marL="1210938" lvl="2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Egységes térkép és hálózat és menetrend</a:t>
            </a:r>
          </a:p>
          <a:p>
            <a:pPr marL="1210938" lvl="2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Megrendelni kívánt teljesítmény kiszámítása, modellezése</a:t>
            </a:r>
          </a:p>
          <a:p>
            <a:pPr marL="1210938" lvl="2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Finanszírozás tervezése, mérése</a:t>
            </a:r>
          </a:p>
          <a:p>
            <a:pPr marL="1210938" lvl="2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Szolgáltatási színvonal egységes mérése</a:t>
            </a:r>
          </a:p>
          <a:p>
            <a:pPr marL="1714261" lvl="3" indent="-342900" defTabSz="890335">
              <a:spcAft>
                <a:spcPts val="520"/>
              </a:spcAft>
              <a:buFont typeface="Wingdings" panose="05000000000000000000" pitchFamily="2" charset="2"/>
              <a:buChar char="ü"/>
            </a:pPr>
            <a: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megrendelő szempontjából</a:t>
            </a:r>
          </a:p>
          <a:p>
            <a:pPr marL="2125338" lvl="4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Utazási lánc szemlélet, integrált megoldások – CÉL ---&gt; EGYJEGY</a:t>
            </a:r>
          </a:p>
          <a:p>
            <a:pPr marL="2125338" lvl="4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indokolatlanul párhuzamos kapacitások megszüntetése</a:t>
            </a:r>
          </a:p>
          <a:p>
            <a:pPr marL="2125338" lvl="4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Egységes, átjárható tarifarendszer</a:t>
            </a:r>
          </a:p>
          <a:p>
            <a:pPr marL="2125338" lvl="4" indent="-296777" defTabSz="890335">
              <a:spcAft>
                <a:spcPts val="520"/>
              </a:spcAft>
              <a:buFont typeface="Wingdings" panose="05000000000000000000" pitchFamily="2" charset="2"/>
              <a:buChar char="q"/>
            </a:pP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Hatékony eszköz- és teljesítmény-felhasználást elősegítő beavatkozások tervezése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436914" y="341321"/>
            <a:ext cx="7988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31736"/>
            <a:r>
              <a:rPr lang="hu-H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HKIR által biztosított lehetőségek</a:t>
            </a:r>
          </a:p>
        </p:txBody>
      </p:sp>
    </p:spTree>
    <p:extLst>
      <p:ext uri="{BB962C8B-B14F-4D97-AF65-F5344CB8AC3E}">
        <p14:creationId xmlns:p14="http://schemas.microsoft.com/office/powerpoint/2010/main" val="29300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04" y="5859137"/>
            <a:ext cx="886738" cy="85493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9454" y="143435"/>
            <a:ext cx="916679" cy="87056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72133" y="6286604"/>
            <a:ext cx="414000" cy="420333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2265" y="351693"/>
            <a:ext cx="627469" cy="662308"/>
          </a:xfrm>
          <a:prstGeom prst="rect">
            <a:avLst/>
          </a:prstGeom>
        </p:spPr>
      </p:pic>
      <p:sp>
        <p:nvSpPr>
          <p:cNvPr id="9" name="Szövegdoboz 2"/>
          <p:cNvSpPr txBox="1">
            <a:spLocks/>
          </p:cNvSpPr>
          <p:nvPr/>
        </p:nvSpPr>
        <p:spPr>
          <a:xfrm>
            <a:off x="934498" y="1095417"/>
            <a:ext cx="915404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0491">
              <a:spcBef>
                <a:spcPts val="0"/>
              </a:spcBef>
            </a:pP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Elektronikus jegyrendszer ELEMEI - 1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29486409"/>
              </p:ext>
            </p:extLst>
          </p:nvPr>
        </p:nvGraphicFramePr>
        <p:xfrm>
          <a:off x="433609" y="1712364"/>
          <a:ext cx="11355572" cy="4655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7924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E5F5CD-FCDD-42D7-B4C8-3C27EE623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078926-6D34-4912-AA58-B9A8CE282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87FA75-CB9D-4BA4-AC59-BFDA36E20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7F6B03-02A5-4929-951B-EA4AEB4B1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BFB8E2-D6BC-43E0-9537-C7FAB4E74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3EF936-0BB1-4CCA-8F8F-7B64392C7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2FCD7E-7D3F-4113-AB37-F7468B020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CD671F-BA83-45DD-941D-D09DFB8E0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892259-231A-4D3F-9DA0-DFCC76CAD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E2AEEA-EBFA-484D-8ECA-411983326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1C3F0B-F26F-49C6-A999-650519EA4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161997-48DD-432D-9867-B3EE96DC1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7CE1E6-21BE-4CD0-864B-688EC9223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76906E-D3F7-4551-8E61-288B1F621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481063-A386-48CA-93DB-147CF76F6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8981C5-4B45-4A5A-86C9-50B56BB26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AD0B3F-2921-4222-B944-EA79D813C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B21892-803A-4CA4-A96B-C7E9E4B00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C1E8F2-74AA-4B76-A92F-7983BAFB9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9A5DDE-B8D7-47C7-8147-FFC35B126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9E39AA-E7FD-41F5-BC67-A61D7F653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DD210-17F2-4076-B54B-6D2DB142D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0E2A20-EBF2-4F28-8442-8895EF55E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3" y="156120"/>
            <a:ext cx="750161" cy="776349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0533486" y="5143500"/>
            <a:ext cx="1461938" cy="1519667"/>
          </a:xfrm>
          <a:prstGeom prst="rect">
            <a:avLst/>
          </a:prstGeom>
        </p:spPr>
      </p:pic>
      <p:sp>
        <p:nvSpPr>
          <p:cNvPr id="5" name="Szövegdoboz 2"/>
          <p:cNvSpPr txBox="1">
            <a:spLocks/>
          </p:cNvSpPr>
          <p:nvPr/>
        </p:nvSpPr>
        <p:spPr>
          <a:xfrm>
            <a:off x="871870" y="413830"/>
            <a:ext cx="8488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0491">
              <a:spcBef>
                <a:spcPts val="0"/>
              </a:spcBef>
            </a:pP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Elektronikus jegyrendszer ELEMEI - 2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7238010"/>
              </p:ext>
            </p:extLst>
          </p:nvPr>
        </p:nvGraphicFramePr>
        <p:xfrm>
          <a:off x="0" y="701749"/>
          <a:ext cx="11632019" cy="566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9483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07DB3F-D072-4A34-9FD7-4AF727C1F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3B159E-57BC-4B6D-BDF9-9629AA0BF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4AAB6C-5DA9-4BD9-801C-2B0C22C66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E4B41F-3660-4D9E-9037-4AD2643A7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05C353-3015-48B1-998D-E86936F36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F501F9-43CC-4EF7-BDC7-1ECB1459A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9339A0-CC15-4EE4-B8BC-5DB0F511B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B48BD0-88B7-4BAE-9532-DEFE5ADC1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10322C-671C-4428-B037-6625DBEA8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5D62F0-B809-423D-BDE0-25DD80C89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051E88-BD5D-4538-8F45-81F005829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6287"/>
            <a:ext cx="6947502" cy="390797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983686" y="185056"/>
            <a:ext cx="966317" cy="100033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296921" y="4894094"/>
            <a:ext cx="865879" cy="896106"/>
          </a:xfrm>
          <a:prstGeom prst="rect">
            <a:avLst/>
          </a:prstGeom>
        </p:spPr>
      </p:pic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472074"/>
              </p:ext>
            </p:extLst>
          </p:nvPr>
        </p:nvGraphicFramePr>
        <p:xfrm>
          <a:off x="0" y="-457200"/>
          <a:ext cx="11967010" cy="7357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Szövegdoboz 2"/>
          <p:cNvSpPr txBox="1">
            <a:spLocks/>
          </p:cNvSpPr>
          <p:nvPr/>
        </p:nvSpPr>
        <p:spPr>
          <a:xfrm>
            <a:off x="871870" y="413830"/>
            <a:ext cx="8488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0491">
              <a:spcBef>
                <a:spcPts val="0"/>
              </a:spcBef>
            </a:pP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HKIR központi rendszer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93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27C7DD-F4EF-4FF0-891D-B551167FC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3827C7DD-F4EF-4FF0-891D-B551167FC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3827C7DD-F4EF-4FF0-891D-B551167FC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3827C7DD-F4EF-4FF0-891D-B551167FC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3827C7DD-F4EF-4FF0-891D-B551167FC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64B126-494D-484B-8B21-374055915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9A64B126-494D-484B-8B21-374055915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9A64B126-494D-484B-8B21-374055915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9A64B126-494D-484B-8B21-374055915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9A64B126-494D-484B-8B21-374055915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B46EF7-9484-4B6E-9FF0-742E3558B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0B46EF7-9484-4B6E-9FF0-742E3558B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50B46EF7-9484-4B6E-9FF0-742E3558B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50B46EF7-9484-4B6E-9FF0-742E3558B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0B46EF7-9484-4B6E-9FF0-742E3558B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D3D9A0-93CE-438F-BB4A-CC59B3C55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48D3D9A0-93CE-438F-BB4A-CC59B3C55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48D3D9A0-93CE-438F-BB4A-CC59B3C55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48D3D9A0-93CE-438F-BB4A-CC59B3C55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48D3D9A0-93CE-438F-BB4A-CC59B3C55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78EE58-4808-4F18-8D6F-6CF7D8F9F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D178EE58-4808-4F18-8D6F-6CF7D8F9F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D178EE58-4808-4F18-8D6F-6CF7D8F9F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D178EE58-4808-4F18-8D6F-6CF7D8F9F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D178EE58-4808-4F18-8D6F-6CF7D8F9F0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E22DFD-10C4-4DAD-9BAA-7D9C308A5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92E22DFD-10C4-4DAD-9BAA-7D9C308A5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92E22DFD-10C4-4DAD-9BAA-7D9C308A5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92E22DFD-10C4-4DAD-9BAA-7D9C308A5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92E22DFD-10C4-4DAD-9BAA-7D9C308A5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5D007B-2D28-49F3-88FA-4628EC0A9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AC5D007B-2D28-49F3-88FA-4628EC0A9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AC5D007B-2D28-49F3-88FA-4628EC0A9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AC5D007B-2D28-49F3-88FA-4628EC0A9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AC5D007B-2D28-49F3-88FA-4628EC0A99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E6C803-7A9B-4C65-97C0-A9297D6B8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D2E6C803-7A9B-4C65-97C0-A9297D6B8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D2E6C803-7A9B-4C65-97C0-A9297D6B8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D2E6C803-7A9B-4C65-97C0-A9297D6B8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D2E6C803-7A9B-4C65-97C0-A9297D6B8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44FDB1-CE35-4B33-B20A-37B3BE4D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FD44FDB1-CE35-4B33-B20A-37B3BE4D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FD44FDB1-CE35-4B33-B20A-37B3BE4D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FD44FDB1-CE35-4B33-B20A-37B3BE4D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graphicEl>
                                              <a:dgm id="{FD44FDB1-CE35-4B33-B20A-37B3BE4D8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FAF291-C215-4CE9-96E6-A9A9E45BA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6EFAF291-C215-4CE9-96E6-A9A9E45BA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6EFAF291-C215-4CE9-96E6-A9A9E45BA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6EFAF291-C215-4CE9-96E6-A9A9E45BA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6EFAF291-C215-4CE9-96E6-A9A9E45BA0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740A68-9E6A-46F0-8C6E-A7157B10E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AA740A68-9E6A-46F0-8C6E-A7157B10E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graphicEl>
                                              <a:dgm id="{AA740A68-9E6A-46F0-8C6E-A7157B10E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graphicEl>
                                              <a:dgm id="{AA740A68-9E6A-46F0-8C6E-A7157B10E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AA740A68-9E6A-46F0-8C6E-A7157B10E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E38425-C56E-4553-88A8-D4553F09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graphicEl>
                                              <a:dgm id="{6BE38425-C56E-4553-88A8-D4553F09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graphicEl>
                                              <a:dgm id="{6BE38425-C56E-4553-88A8-D4553F09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6BE38425-C56E-4553-88A8-D4553F093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graphicEl>
                                              <a:dgm id="{6BE38425-C56E-4553-88A8-D4553F093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FA7950-E651-4478-A702-DA6308EC7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70FA7950-E651-4478-A702-DA6308EC7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70FA7950-E651-4478-A702-DA6308EC7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70FA7950-E651-4478-A702-DA6308EC7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">
                                            <p:graphicEl>
                                              <a:dgm id="{70FA7950-E651-4478-A702-DA6308EC7A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7C4BB5-118D-4947-8FBF-9D228A53B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4E7C4BB5-118D-4947-8FBF-9D228A53B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4E7C4BB5-118D-4947-8FBF-9D228A53B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graphicEl>
                                              <a:dgm id="{4E7C4BB5-118D-4947-8FBF-9D228A53B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>
                                            <p:graphicEl>
                                              <a:dgm id="{4E7C4BB5-118D-4947-8FBF-9D228A53B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608C43-8D2C-453D-80DA-B124DB73C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>
                                            <p:graphicEl>
                                              <a:dgm id="{CA608C43-8D2C-453D-80DA-B124DB73C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graphicEl>
                                              <a:dgm id="{CA608C43-8D2C-453D-80DA-B124DB73C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graphicEl>
                                              <a:dgm id="{CA608C43-8D2C-453D-80DA-B124DB73C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">
                                            <p:graphicEl>
                                              <a:dgm id="{CA608C43-8D2C-453D-80DA-B124DB73C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48A0D2-B8D1-4897-8A73-EB600CD62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graphicEl>
                                              <a:dgm id="{5148A0D2-B8D1-4897-8A73-EB600CD62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graphicEl>
                                              <a:dgm id="{5148A0D2-B8D1-4897-8A73-EB600CD62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graphicEl>
                                              <a:dgm id="{5148A0D2-B8D1-4897-8A73-EB600CD62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">
                                            <p:graphicEl>
                                              <a:dgm id="{5148A0D2-B8D1-4897-8A73-EB600CD62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A0F0B6-E550-4DD4-A0DB-6C0EAEFE8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graphicEl>
                                              <a:dgm id="{B8A0F0B6-E550-4DD4-A0DB-6C0EAEFE8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graphicEl>
                                              <a:dgm id="{B8A0F0B6-E550-4DD4-A0DB-6C0EAEFE8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>
                                            <p:graphicEl>
                                              <a:dgm id="{B8A0F0B6-E550-4DD4-A0DB-6C0EAEFE8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">
                                            <p:graphicEl>
                                              <a:dgm id="{B8A0F0B6-E550-4DD4-A0DB-6C0EAEFE8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5915C0-8E84-4FFE-BFA0-A94A0F056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>
                                            <p:graphicEl>
                                              <a:dgm id="{405915C0-8E84-4FFE-BFA0-A94A0F056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">
                                            <p:graphicEl>
                                              <a:dgm id="{405915C0-8E84-4FFE-BFA0-A94A0F056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graphicEl>
                                              <a:dgm id="{405915C0-8E84-4FFE-BFA0-A94A0F056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">
                                            <p:graphicEl>
                                              <a:dgm id="{405915C0-8E84-4FFE-BFA0-A94A0F056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B43F18-DA78-41F2-8848-BFA800FC6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>
                                            <p:graphicEl>
                                              <a:dgm id="{D8B43F18-DA78-41F2-8848-BFA800FC6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>
                                            <p:graphicEl>
                                              <a:dgm id="{D8B43F18-DA78-41F2-8848-BFA800FC6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">
                                            <p:graphicEl>
                                              <a:dgm id="{D8B43F18-DA78-41F2-8848-BFA800FC6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">
                                            <p:graphicEl>
                                              <a:dgm id="{D8B43F18-DA78-41F2-8848-BFA800FC6C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292415-893E-4798-87A7-77293404A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">
                                            <p:graphicEl>
                                              <a:dgm id="{54292415-893E-4798-87A7-77293404A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">
                                            <p:graphicEl>
                                              <a:dgm id="{54292415-893E-4798-87A7-77293404A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">
                                            <p:graphicEl>
                                              <a:dgm id="{54292415-893E-4798-87A7-77293404A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">
                                            <p:graphicEl>
                                              <a:dgm id="{54292415-893E-4798-87A7-77293404A0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" y="5061858"/>
            <a:ext cx="555172" cy="1817914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923" y="422030"/>
            <a:ext cx="1277760" cy="133643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646" y="6164019"/>
            <a:ext cx="5770126" cy="704867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51284675"/>
              </p:ext>
            </p:extLst>
          </p:nvPr>
        </p:nvGraphicFramePr>
        <p:xfrm>
          <a:off x="1077686" y="294601"/>
          <a:ext cx="9600019" cy="5754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0998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BE4970-390E-42B9-86BE-365217842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" y="5061858"/>
            <a:ext cx="555172" cy="1817914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923" y="422030"/>
            <a:ext cx="1277760" cy="133643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646" y="6164019"/>
            <a:ext cx="5770126" cy="704867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93184065"/>
              </p:ext>
            </p:extLst>
          </p:nvPr>
        </p:nvGraphicFramePr>
        <p:xfrm>
          <a:off x="1155560" y="211015"/>
          <a:ext cx="9522145" cy="5838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7358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BE4970-390E-42B9-86BE-365217842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680</Words>
  <Application>Microsoft Office PowerPoint</Application>
  <PresentationFormat>Widescreen</PresentationFormat>
  <Paragraphs>129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DejaVuSans-Bold</vt:lpstr>
      <vt:lpstr>Wingdings</vt:lpstr>
      <vt:lpstr>Office-téma</vt:lpstr>
      <vt:lpstr>PowerPoint Presentation</vt:lpstr>
      <vt:lpstr>ELEKTRONIKUS JEGY ÉS BÉRLETRENDSZER - CÉLOK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gabesz90</dc:creator>
  <cp:lastModifiedBy>Bálint Attila</cp:lastModifiedBy>
  <cp:revision>32</cp:revision>
  <dcterms:created xsi:type="dcterms:W3CDTF">2018-11-17T15:43:21Z</dcterms:created>
  <dcterms:modified xsi:type="dcterms:W3CDTF">2019-05-07T10:30:01Z</dcterms:modified>
</cp:coreProperties>
</file>